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7614B9-69B6-4FBF-B2C1-4EAE0E064B6F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592D4855-008C-49C8-92A7-D6E94696EE0F}">
      <dgm:prSet phldrT="[Texte]" custT="1"/>
      <dgm:spPr>
        <a:solidFill>
          <a:schemeClr val="bg1"/>
        </a:solidFill>
      </dgm:spPr>
      <dgm:t>
        <a:bodyPr/>
        <a:lstStyle/>
        <a:p>
          <a:r>
            <a:rPr lang="fr-FR" sz="1100" dirty="0"/>
            <a:t>Directeur de l’EIVP</a:t>
          </a:r>
        </a:p>
        <a:p>
          <a:r>
            <a:rPr lang="fr-FR" sz="1100" dirty="0">
              <a:solidFill>
                <a:schemeClr val="tx1"/>
              </a:solidFill>
            </a:rPr>
            <a:t>Franck Jung</a:t>
          </a:r>
        </a:p>
      </dgm:t>
    </dgm:pt>
    <dgm:pt modelId="{C59C4521-7C13-436E-A012-BEC81AC95793}" type="parTrans" cxnId="{ADE8AAB9-6379-4666-BF9E-C5AFDC512624}">
      <dgm:prSet/>
      <dgm:spPr/>
      <dgm:t>
        <a:bodyPr/>
        <a:lstStyle/>
        <a:p>
          <a:endParaRPr lang="fr-FR"/>
        </a:p>
      </dgm:t>
    </dgm:pt>
    <dgm:pt modelId="{54DE42DF-5260-420C-9DF2-5DEA2571F8E9}" type="sibTrans" cxnId="{ADE8AAB9-6379-4666-BF9E-C5AFDC512624}">
      <dgm:prSet/>
      <dgm:spPr/>
      <dgm:t>
        <a:bodyPr/>
        <a:lstStyle/>
        <a:p>
          <a:endParaRPr lang="fr-FR"/>
        </a:p>
      </dgm:t>
    </dgm:pt>
    <dgm:pt modelId="{27D6E71C-055F-4F1F-B033-598A8B815CFB}" type="asst">
      <dgm:prSet phldrT="[Texte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fr-FR" sz="900" dirty="0"/>
            <a:t>Communication : Rémy Piroux</a:t>
          </a:r>
        </a:p>
        <a:p>
          <a:r>
            <a:rPr lang="fr-FR" sz="900" dirty="0"/>
            <a:t>Relations entreprises : Nathalie Baudson</a:t>
          </a:r>
        </a:p>
      </dgm:t>
    </dgm:pt>
    <dgm:pt modelId="{02ED7ADA-60C9-4B5F-A8F3-9CE6FE146347}" type="parTrans" cxnId="{D11D0BFA-AEFD-4E89-8A73-395FA8CBF2F2}">
      <dgm:prSet/>
      <dgm:spPr/>
      <dgm:t>
        <a:bodyPr/>
        <a:lstStyle/>
        <a:p>
          <a:endParaRPr lang="fr-FR"/>
        </a:p>
      </dgm:t>
    </dgm:pt>
    <dgm:pt modelId="{D040EB70-C576-4435-B8AE-0B85823D1B23}" type="sibTrans" cxnId="{D11D0BFA-AEFD-4E89-8A73-395FA8CBF2F2}">
      <dgm:prSet/>
      <dgm:spPr/>
      <dgm:t>
        <a:bodyPr/>
        <a:lstStyle/>
        <a:p>
          <a:endParaRPr lang="fr-FR"/>
        </a:p>
      </dgm:t>
    </dgm:pt>
    <dgm:pt modelId="{ECC28946-3F3E-496F-92C4-FF39AF19AEFF}">
      <dgm:prSet phldrT="[Texte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fr-FR" dirty="0"/>
            <a:t>Direction du développement et des relations internationales</a:t>
          </a:r>
        </a:p>
        <a:p>
          <a:r>
            <a:rPr lang="fr-FR" dirty="0"/>
            <a:t>Directrice : </a:t>
          </a:r>
          <a:r>
            <a:rPr lang="fr-FR" dirty="0">
              <a:solidFill>
                <a:schemeClr val="tx1"/>
              </a:solidFill>
            </a:rPr>
            <a:t>Amina Béji-</a:t>
          </a:r>
          <a:r>
            <a:rPr lang="fr-FR" dirty="0" err="1">
              <a:solidFill>
                <a:schemeClr val="tx1"/>
              </a:solidFill>
            </a:rPr>
            <a:t>Bécheur</a:t>
          </a:r>
          <a:endParaRPr lang="fr-FR" dirty="0">
            <a:solidFill>
              <a:schemeClr val="tx1"/>
            </a:solidFill>
          </a:endParaRPr>
        </a:p>
      </dgm:t>
    </dgm:pt>
    <dgm:pt modelId="{2AB0C1DB-AA38-4041-ACC6-628F52A53ADE}" type="parTrans" cxnId="{DB2A8F7E-F5DC-4179-8001-CA091486A6B2}">
      <dgm:prSet/>
      <dgm:spPr/>
      <dgm:t>
        <a:bodyPr/>
        <a:lstStyle/>
        <a:p>
          <a:endParaRPr lang="fr-FR"/>
        </a:p>
      </dgm:t>
    </dgm:pt>
    <dgm:pt modelId="{7FFD1BA0-939D-4832-9193-B834436B111B}" type="sibTrans" cxnId="{DB2A8F7E-F5DC-4179-8001-CA091486A6B2}">
      <dgm:prSet/>
      <dgm:spPr/>
      <dgm:t>
        <a:bodyPr/>
        <a:lstStyle/>
        <a:p>
          <a:endParaRPr lang="fr-FR"/>
        </a:p>
      </dgm:t>
    </dgm:pt>
    <dgm:pt modelId="{9B20045D-DFF1-4A02-9F42-9FDD549E2116}">
      <dgm:prSet phldrT="[Texte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fr-FR" dirty="0"/>
            <a:t>Service de la formation continue</a:t>
          </a:r>
        </a:p>
        <a:p>
          <a:r>
            <a:rPr lang="fr-FR" dirty="0"/>
            <a:t>Responsable du service : </a:t>
          </a:r>
        </a:p>
        <a:p>
          <a:r>
            <a:rPr lang="fr-FR" dirty="0"/>
            <a:t>Sadia Mameri</a:t>
          </a:r>
        </a:p>
      </dgm:t>
    </dgm:pt>
    <dgm:pt modelId="{4765AACF-6D6D-4F2C-929E-BBDFFEEC41DB}" type="parTrans" cxnId="{033B4272-A5B1-4C62-8CFF-AAE2EA92DDB7}">
      <dgm:prSet/>
      <dgm:spPr/>
      <dgm:t>
        <a:bodyPr/>
        <a:lstStyle/>
        <a:p>
          <a:endParaRPr lang="fr-FR"/>
        </a:p>
      </dgm:t>
    </dgm:pt>
    <dgm:pt modelId="{BC73A367-09F5-49AB-9019-3A1EDA887C4D}" type="sibTrans" cxnId="{033B4272-A5B1-4C62-8CFF-AAE2EA92DDB7}">
      <dgm:prSet/>
      <dgm:spPr/>
      <dgm:t>
        <a:bodyPr/>
        <a:lstStyle/>
        <a:p>
          <a:endParaRPr lang="fr-FR"/>
        </a:p>
      </dgm:t>
    </dgm:pt>
    <dgm:pt modelId="{C7B8F306-D534-437F-8B64-A8183935EC09}">
      <dgm:prSet phldrT="[Texte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fr-FR" dirty="0"/>
            <a:t>Direction de l’enseignement et de la recherche</a:t>
          </a:r>
        </a:p>
        <a:p>
          <a:r>
            <a:rPr lang="fr-FR">
              <a:solidFill>
                <a:schemeClr val="tx1"/>
              </a:solidFill>
            </a:rPr>
            <a:t>Directeur </a:t>
          </a:r>
          <a:r>
            <a:rPr lang="fr-FR" dirty="0">
              <a:solidFill>
                <a:schemeClr val="tx1"/>
              </a:solidFill>
            </a:rPr>
            <a:t>: N...</a:t>
          </a:r>
        </a:p>
        <a:p>
          <a:r>
            <a:rPr lang="fr-FR" dirty="0">
              <a:solidFill>
                <a:schemeClr val="tx1"/>
              </a:solidFill>
            </a:rPr>
            <a:t>Adjoint : Emmanuel Chastel</a:t>
          </a:r>
        </a:p>
      </dgm:t>
    </dgm:pt>
    <dgm:pt modelId="{B261C185-50A9-4BA6-9C70-F18D213892C7}" type="parTrans" cxnId="{D2AB2557-171B-4A0E-A9EC-7154EF2511F9}">
      <dgm:prSet/>
      <dgm:spPr/>
      <dgm:t>
        <a:bodyPr/>
        <a:lstStyle/>
        <a:p>
          <a:endParaRPr lang="fr-FR"/>
        </a:p>
      </dgm:t>
    </dgm:pt>
    <dgm:pt modelId="{49B52D2F-E7CD-425D-8FCD-DDCD97776DE5}" type="sibTrans" cxnId="{D2AB2557-171B-4A0E-A9EC-7154EF2511F9}">
      <dgm:prSet/>
      <dgm:spPr/>
      <dgm:t>
        <a:bodyPr/>
        <a:lstStyle/>
        <a:p>
          <a:endParaRPr lang="fr-FR"/>
        </a:p>
      </dgm:t>
    </dgm:pt>
    <dgm:pt modelId="{C3A9CCAC-57A2-4153-B429-15CC3A8961FF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dirty="0"/>
            <a:t>Directeur délégué aux formations universitaires : </a:t>
          </a:r>
        </a:p>
        <a:p>
          <a:r>
            <a:rPr lang="fr-FR" dirty="0">
              <a:solidFill>
                <a:schemeClr val="tx1"/>
              </a:solidFill>
            </a:rPr>
            <a:t>Bruno Barroca</a:t>
          </a:r>
        </a:p>
      </dgm:t>
    </dgm:pt>
    <dgm:pt modelId="{2C2AE79D-8AA0-40A4-A80D-FFCFCC8E6AD9}" type="parTrans" cxnId="{C65F4C2A-D6C3-4FB1-9FC9-0C8CB561D8F8}">
      <dgm:prSet/>
      <dgm:spPr/>
      <dgm:t>
        <a:bodyPr/>
        <a:lstStyle/>
        <a:p>
          <a:endParaRPr lang="fr-FR"/>
        </a:p>
      </dgm:t>
    </dgm:pt>
    <dgm:pt modelId="{82F43DF1-F465-4B1E-BB8D-AEC02D340A0A}" type="sibTrans" cxnId="{C65F4C2A-D6C3-4FB1-9FC9-0C8CB561D8F8}">
      <dgm:prSet/>
      <dgm:spPr/>
      <dgm:t>
        <a:bodyPr/>
        <a:lstStyle/>
        <a:p>
          <a:endParaRPr lang="fr-FR"/>
        </a:p>
      </dgm:t>
    </dgm:pt>
    <dgm:pt modelId="{9BAD2655-A9AF-4BD0-BC6B-A94EDB709E6A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fr-FR" dirty="0"/>
            <a:t>Secrétariat général </a:t>
          </a:r>
        </a:p>
        <a:p>
          <a:r>
            <a:rPr lang="fr-FR" dirty="0"/>
            <a:t>Secrétaire générale : Laurence Berry</a:t>
          </a:r>
        </a:p>
        <a:p>
          <a:r>
            <a:rPr lang="fr-FR" dirty="0"/>
            <a:t>Adjoint : Gildas Rivière</a:t>
          </a:r>
        </a:p>
      </dgm:t>
    </dgm:pt>
    <dgm:pt modelId="{89000185-BAD2-4BAB-B0EA-8F1135D73EBE}" type="parTrans" cxnId="{10A3F07A-CBE0-40CC-A534-4EA9D9EDA019}">
      <dgm:prSet/>
      <dgm:spPr/>
      <dgm:t>
        <a:bodyPr/>
        <a:lstStyle/>
        <a:p>
          <a:endParaRPr lang="fr-FR"/>
        </a:p>
      </dgm:t>
    </dgm:pt>
    <dgm:pt modelId="{732DAC6D-0870-4FA3-96CE-A75D45A1A2C9}" type="sibTrans" cxnId="{10A3F07A-CBE0-40CC-A534-4EA9D9EDA019}">
      <dgm:prSet/>
      <dgm:spPr/>
      <dgm:t>
        <a:bodyPr/>
        <a:lstStyle/>
        <a:p>
          <a:endParaRPr lang="fr-FR"/>
        </a:p>
      </dgm:t>
    </dgm:pt>
    <dgm:pt modelId="{D6405CA5-89AA-4206-8030-32F2E9FFBFEA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fr-FR" dirty="0"/>
            <a:t>Direction </a:t>
          </a:r>
          <a:r>
            <a:rPr lang="fr-FR"/>
            <a:t>des systèmes </a:t>
          </a:r>
          <a:r>
            <a:rPr lang="fr-FR" dirty="0"/>
            <a:t>d’information</a:t>
          </a:r>
        </a:p>
        <a:p>
          <a:r>
            <a:rPr lang="fr-FR" dirty="0"/>
            <a:t>Directeur : Guillaume Urban</a:t>
          </a:r>
        </a:p>
      </dgm:t>
    </dgm:pt>
    <dgm:pt modelId="{9BB39199-526B-488C-85C0-2CBCC5075178}" type="parTrans" cxnId="{8E17E4BE-F8A6-47FA-B2B2-90FC18C22D68}">
      <dgm:prSet/>
      <dgm:spPr/>
      <dgm:t>
        <a:bodyPr/>
        <a:lstStyle/>
        <a:p>
          <a:endParaRPr lang="fr-FR"/>
        </a:p>
      </dgm:t>
    </dgm:pt>
    <dgm:pt modelId="{1FF2C6CB-79DC-4FAA-8045-D5FA93405C9D}" type="sibTrans" cxnId="{8E17E4BE-F8A6-47FA-B2B2-90FC18C22D68}">
      <dgm:prSet/>
      <dgm:spPr/>
      <dgm:t>
        <a:bodyPr/>
        <a:lstStyle/>
        <a:p>
          <a:endParaRPr lang="fr-FR"/>
        </a:p>
      </dgm:t>
    </dgm:pt>
    <dgm:pt modelId="{C66BF3A1-548C-4405-BCE8-E8B2D963183F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fr-FR" dirty="0"/>
            <a:t>Scolarité et vie étudiante</a:t>
          </a:r>
        </a:p>
        <a:p>
          <a:r>
            <a:rPr lang="fr-FR" dirty="0"/>
            <a:t>Responsable : </a:t>
          </a:r>
        </a:p>
        <a:p>
          <a:r>
            <a:rPr lang="fr-FR" dirty="0"/>
            <a:t>Antoine Monpert</a:t>
          </a:r>
        </a:p>
      </dgm:t>
    </dgm:pt>
    <dgm:pt modelId="{106FA39C-C727-4C78-BD7E-C7114C7B46A9}" type="parTrans" cxnId="{91745F2B-0B25-418A-A68D-A55B5FCA9AB3}">
      <dgm:prSet/>
      <dgm:spPr/>
      <dgm:t>
        <a:bodyPr/>
        <a:lstStyle/>
        <a:p>
          <a:endParaRPr lang="fr-FR"/>
        </a:p>
      </dgm:t>
    </dgm:pt>
    <dgm:pt modelId="{595F2257-C1F8-4CC7-82E6-E6B2FEF6EB5D}" type="sibTrans" cxnId="{91745F2B-0B25-418A-A68D-A55B5FCA9AB3}">
      <dgm:prSet/>
      <dgm:spPr/>
      <dgm:t>
        <a:bodyPr/>
        <a:lstStyle/>
        <a:p>
          <a:endParaRPr lang="fr-FR"/>
        </a:p>
      </dgm:t>
    </dgm:pt>
    <dgm:pt modelId="{45F9B9DC-4BC2-48A0-870D-9AB88B0E01FD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dirty="0"/>
            <a:t>Équipe administrative des formations universitaires</a:t>
          </a:r>
        </a:p>
        <a:p>
          <a:r>
            <a:rPr lang="fr-FR" dirty="0"/>
            <a:t>Responsable administrative : Stéphanie Salnel</a:t>
          </a:r>
        </a:p>
      </dgm:t>
    </dgm:pt>
    <dgm:pt modelId="{11C883E5-BC1A-4C4D-9DDB-D3DBCC1E15C3}" type="parTrans" cxnId="{D3D15CC8-0CBB-4EAC-9D45-B24941276B20}">
      <dgm:prSet/>
      <dgm:spPr/>
      <dgm:t>
        <a:bodyPr/>
        <a:lstStyle/>
        <a:p>
          <a:endParaRPr lang="fr-FR"/>
        </a:p>
      </dgm:t>
    </dgm:pt>
    <dgm:pt modelId="{EC08EA29-AC05-46E0-B159-DFE3482FEA4A}" type="sibTrans" cxnId="{D3D15CC8-0CBB-4EAC-9D45-B24941276B20}">
      <dgm:prSet/>
      <dgm:spPr/>
      <dgm:t>
        <a:bodyPr/>
        <a:lstStyle/>
        <a:p>
          <a:endParaRPr lang="fr-FR"/>
        </a:p>
      </dgm:t>
    </dgm:pt>
    <dgm:pt modelId="{BF3E488E-4111-4976-881A-24D5BE9AEB2C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fr-FR" dirty="0"/>
            <a:t>Centre de documentation</a:t>
          </a:r>
        </a:p>
        <a:p>
          <a:r>
            <a:rPr lang="fr-FR" dirty="0"/>
            <a:t>Responsable </a:t>
          </a:r>
          <a:r>
            <a:rPr lang="fr-FR"/>
            <a:t>: </a:t>
          </a:r>
        </a:p>
        <a:p>
          <a:r>
            <a:rPr lang="fr-FR"/>
            <a:t>Aurélie </a:t>
          </a:r>
          <a:r>
            <a:rPr lang="fr-FR" dirty="0"/>
            <a:t>Signoles</a:t>
          </a:r>
        </a:p>
      </dgm:t>
    </dgm:pt>
    <dgm:pt modelId="{6B103054-AF2A-454D-993D-82DC0F968656}" type="parTrans" cxnId="{DD084BD0-1B6C-4465-9DA6-B6B575A9505A}">
      <dgm:prSet/>
      <dgm:spPr/>
      <dgm:t>
        <a:bodyPr/>
        <a:lstStyle/>
        <a:p>
          <a:endParaRPr lang="fr-FR"/>
        </a:p>
      </dgm:t>
    </dgm:pt>
    <dgm:pt modelId="{97C2F5DD-86C7-4763-8AF9-8693796AE74E}" type="sibTrans" cxnId="{DD084BD0-1B6C-4465-9DA6-B6B575A9505A}">
      <dgm:prSet/>
      <dgm:spPr/>
      <dgm:t>
        <a:bodyPr/>
        <a:lstStyle/>
        <a:p>
          <a:endParaRPr lang="fr-FR"/>
        </a:p>
      </dgm:t>
    </dgm:pt>
    <dgm:pt modelId="{84B263F0-29BF-4B2D-9336-248AA4A3566F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>
            <a:spcBef>
              <a:spcPts val="300"/>
            </a:spcBef>
          </a:pPr>
          <a:r>
            <a:rPr lang="fr-FR" dirty="0"/>
            <a:t>Ingénierie pédagogique</a:t>
          </a:r>
        </a:p>
        <a:p>
          <a:pPr>
            <a:spcBef>
              <a:spcPct val="0"/>
            </a:spcBef>
          </a:pPr>
          <a:r>
            <a:rPr lang="fr-FR" dirty="0"/>
            <a:t>Élisa Papon</a:t>
          </a:r>
        </a:p>
      </dgm:t>
    </dgm:pt>
    <dgm:pt modelId="{0245D0BE-BBBB-4FB2-836B-156E208ED933}" type="parTrans" cxnId="{DE02A063-3485-46E1-B067-EABD26351A47}">
      <dgm:prSet/>
      <dgm:spPr/>
      <dgm:t>
        <a:bodyPr/>
        <a:lstStyle/>
        <a:p>
          <a:endParaRPr lang="fr-FR"/>
        </a:p>
      </dgm:t>
    </dgm:pt>
    <dgm:pt modelId="{3B1C8714-EC0B-4DBC-898C-FB031DF0350D}" type="sibTrans" cxnId="{DE02A063-3485-46E1-B067-EABD26351A47}">
      <dgm:prSet/>
      <dgm:spPr/>
      <dgm:t>
        <a:bodyPr/>
        <a:lstStyle/>
        <a:p>
          <a:endParaRPr lang="fr-FR"/>
        </a:p>
      </dgm:t>
    </dgm:pt>
    <dgm:pt modelId="{0F311A4C-6EDF-4E52-AD31-E56F0B1414FB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fr-FR" dirty="0"/>
            <a:t>Services administratifs : </a:t>
          </a:r>
        </a:p>
        <a:p>
          <a:r>
            <a:rPr lang="fr-FR" dirty="0"/>
            <a:t>Budget, achats, ressources humaines</a:t>
          </a:r>
        </a:p>
      </dgm:t>
    </dgm:pt>
    <dgm:pt modelId="{8C3B030F-282C-4145-B102-08B0598590EE}" type="parTrans" cxnId="{60E9DAB7-1C40-4B8A-B410-7DD9D905B82A}">
      <dgm:prSet/>
      <dgm:spPr/>
      <dgm:t>
        <a:bodyPr/>
        <a:lstStyle/>
        <a:p>
          <a:endParaRPr lang="fr-FR"/>
        </a:p>
      </dgm:t>
    </dgm:pt>
    <dgm:pt modelId="{118705DF-925F-4972-9E58-D9B90A1A389D}" type="sibTrans" cxnId="{60E9DAB7-1C40-4B8A-B410-7DD9D905B82A}">
      <dgm:prSet/>
      <dgm:spPr/>
      <dgm:t>
        <a:bodyPr/>
        <a:lstStyle/>
        <a:p>
          <a:endParaRPr lang="fr-FR"/>
        </a:p>
      </dgm:t>
    </dgm:pt>
    <dgm:pt modelId="{BB180293-B7DD-459C-B7E1-77CC5DF3F531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>
            <a:spcAft>
              <a:spcPct val="35000"/>
            </a:spcAft>
          </a:pPr>
          <a:r>
            <a:rPr lang="fr-FR" dirty="0"/>
            <a:t>Services techniques : </a:t>
          </a:r>
        </a:p>
        <a:p>
          <a:pPr>
            <a:spcAft>
              <a:spcPct val="35000"/>
            </a:spcAft>
          </a:pPr>
          <a:r>
            <a:rPr lang="fr-FR" dirty="0"/>
            <a:t>Bâtiment : Frédéric Angbezoua</a:t>
          </a:r>
        </a:p>
        <a:p>
          <a:pPr>
            <a:spcAft>
              <a:spcPct val="35000"/>
            </a:spcAft>
          </a:pPr>
          <a:r>
            <a:rPr lang="fr-FR" dirty="0"/>
            <a:t>Sécurité : Hocine Bourgua</a:t>
          </a:r>
        </a:p>
      </dgm:t>
    </dgm:pt>
    <dgm:pt modelId="{320A89EC-4BEE-4E50-8133-48286147BFB1}" type="parTrans" cxnId="{F58D16FF-885E-41D3-A3B5-1475F82E522B}">
      <dgm:prSet/>
      <dgm:spPr/>
      <dgm:t>
        <a:bodyPr/>
        <a:lstStyle/>
        <a:p>
          <a:endParaRPr lang="fr-FR"/>
        </a:p>
      </dgm:t>
    </dgm:pt>
    <dgm:pt modelId="{D667E612-4A44-47E1-BB2E-E2D5D00ACB48}" type="sibTrans" cxnId="{F58D16FF-885E-41D3-A3B5-1475F82E522B}">
      <dgm:prSet/>
      <dgm:spPr/>
      <dgm:t>
        <a:bodyPr/>
        <a:lstStyle/>
        <a:p>
          <a:endParaRPr lang="fr-FR"/>
        </a:p>
      </dgm:t>
    </dgm:pt>
    <dgm:pt modelId="{32ED396D-D90B-47C5-A1CF-066B8DA73F98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fr-FR" dirty="0"/>
            <a:t>Mobilités internationales</a:t>
          </a:r>
        </a:p>
        <a:p>
          <a:r>
            <a:rPr lang="fr-FR" dirty="0"/>
            <a:t>Anne Lebas-Signora</a:t>
          </a:r>
        </a:p>
      </dgm:t>
    </dgm:pt>
    <dgm:pt modelId="{2FA5FA32-0C0D-44AE-8B40-6E428D1DEAFC}" type="parTrans" cxnId="{5D3FA208-9FFD-433C-AB80-B5AB757D031C}">
      <dgm:prSet/>
      <dgm:spPr/>
      <dgm:t>
        <a:bodyPr/>
        <a:lstStyle/>
        <a:p>
          <a:endParaRPr lang="fr-FR"/>
        </a:p>
      </dgm:t>
    </dgm:pt>
    <dgm:pt modelId="{CF148630-FF1B-4343-A519-10BE04F2858A}" type="sibTrans" cxnId="{5D3FA208-9FFD-433C-AB80-B5AB757D031C}">
      <dgm:prSet/>
      <dgm:spPr/>
      <dgm:t>
        <a:bodyPr/>
        <a:lstStyle/>
        <a:p>
          <a:endParaRPr lang="fr-FR"/>
        </a:p>
      </dgm:t>
    </dgm:pt>
    <dgm:pt modelId="{6A7F83DD-E1A8-445A-A042-C1B854DF987D}" type="pres">
      <dgm:prSet presAssocID="{817614B9-69B6-4FBF-B2C1-4EAE0E064B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A23E82A-8E2A-4138-A3FD-FA18D7297E46}" type="pres">
      <dgm:prSet presAssocID="{592D4855-008C-49C8-92A7-D6E94696EE0F}" presName="hierRoot1" presStyleCnt="0">
        <dgm:presLayoutVars>
          <dgm:hierBranch val="init"/>
        </dgm:presLayoutVars>
      </dgm:prSet>
      <dgm:spPr/>
    </dgm:pt>
    <dgm:pt modelId="{F3CE6315-D7D2-48FD-9B08-CCABCA8EAA4B}" type="pres">
      <dgm:prSet presAssocID="{592D4855-008C-49C8-92A7-D6E94696EE0F}" presName="rootComposite1" presStyleCnt="0"/>
      <dgm:spPr/>
    </dgm:pt>
    <dgm:pt modelId="{AFD422B0-3704-406F-8C26-19AC8C1FCE79}" type="pres">
      <dgm:prSet presAssocID="{592D4855-008C-49C8-92A7-D6E94696EE0F}" presName="rootText1" presStyleLbl="node0" presStyleIdx="0" presStyleCnt="1" custScaleY="57477" custLinFactNeighborX="4797" custLinFactNeighborY="-4263">
        <dgm:presLayoutVars>
          <dgm:chPref val="3"/>
        </dgm:presLayoutVars>
      </dgm:prSet>
      <dgm:spPr/>
    </dgm:pt>
    <dgm:pt modelId="{34E51CA3-C2F9-4D2B-AAA2-2162E9688FAC}" type="pres">
      <dgm:prSet presAssocID="{592D4855-008C-49C8-92A7-D6E94696EE0F}" presName="rootConnector1" presStyleLbl="node1" presStyleIdx="0" presStyleCnt="0"/>
      <dgm:spPr/>
    </dgm:pt>
    <dgm:pt modelId="{54EE19E0-7313-42EE-B4C3-98CC04162C00}" type="pres">
      <dgm:prSet presAssocID="{592D4855-008C-49C8-92A7-D6E94696EE0F}" presName="hierChild2" presStyleCnt="0"/>
      <dgm:spPr/>
    </dgm:pt>
    <dgm:pt modelId="{FF3C2BF9-7637-4A3D-BAEF-7465824B6A65}" type="pres">
      <dgm:prSet presAssocID="{2AB0C1DB-AA38-4041-ACC6-628F52A53ADE}" presName="Name37" presStyleLbl="parChTrans1D2" presStyleIdx="0" presStyleCnt="7"/>
      <dgm:spPr/>
    </dgm:pt>
    <dgm:pt modelId="{88FD5567-7FE1-451D-AE74-A57FC8EF2724}" type="pres">
      <dgm:prSet presAssocID="{ECC28946-3F3E-496F-92C4-FF39AF19AEFF}" presName="hierRoot2" presStyleCnt="0">
        <dgm:presLayoutVars>
          <dgm:hierBranch val="init"/>
        </dgm:presLayoutVars>
      </dgm:prSet>
      <dgm:spPr/>
    </dgm:pt>
    <dgm:pt modelId="{BDB08D3A-2C48-463D-A96B-BBBD204B66A0}" type="pres">
      <dgm:prSet presAssocID="{ECC28946-3F3E-496F-92C4-FF39AF19AEFF}" presName="rootComposite" presStyleCnt="0"/>
      <dgm:spPr/>
    </dgm:pt>
    <dgm:pt modelId="{FBA0E754-60C8-49F0-9836-B729301A5DDC}" type="pres">
      <dgm:prSet presAssocID="{ECC28946-3F3E-496F-92C4-FF39AF19AEFF}" presName="rootText" presStyleLbl="node2" presStyleIdx="0" presStyleCnt="6" custScaleX="112225" custLinFactNeighborX="5347" custLinFactNeighborY="-33837">
        <dgm:presLayoutVars>
          <dgm:chPref val="3"/>
        </dgm:presLayoutVars>
      </dgm:prSet>
      <dgm:spPr/>
    </dgm:pt>
    <dgm:pt modelId="{4ACBCEDF-7067-4DF9-9CAE-FAB81AC98193}" type="pres">
      <dgm:prSet presAssocID="{ECC28946-3F3E-496F-92C4-FF39AF19AEFF}" presName="rootConnector" presStyleLbl="node2" presStyleIdx="0" presStyleCnt="6"/>
      <dgm:spPr/>
    </dgm:pt>
    <dgm:pt modelId="{0EB81C5E-79DB-4317-857A-0EDDC97512F8}" type="pres">
      <dgm:prSet presAssocID="{ECC28946-3F3E-496F-92C4-FF39AF19AEFF}" presName="hierChild4" presStyleCnt="0"/>
      <dgm:spPr/>
    </dgm:pt>
    <dgm:pt modelId="{3DF1ED42-62FF-4BFB-B6B1-C8F62D68EE10}" type="pres">
      <dgm:prSet presAssocID="{2FA5FA32-0C0D-44AE-8B40-6E428D1DEAFC}" presName="Name37" presStyleLbl="parChTrans1D3" presStyleIdx="0" presStyleCnt="7"/>
      <dgm:spPr/>
    </dgm:pt>
    <dgm:pt modelId="{6D7D518F-5C8C-4843-BA78-38D7220BC311}" type="pres">
      <dgm:prSet presAssocID="{32ED396D-D90B-47C5-A1CF-066B8DA73F98}" presName="hierRoot2" presStyleCnt="0">
        <dgm:presLayoutVars>
          <dgm:hierBranch val="init"/>
        </dgm:presLayoutVars>
      </dgm:prSet>
      <dgm:spPr/>
    </dgm:pt>
    <dgm:pt modelId="{E05A27DB-C149-4DA8-979B-80B2C103C843}" type="pres">
      <dgm:prSet presAssocID="{32ED396D-D90B-47C5-A1CF-066B8DA73F98}" presName="rootComposite" presStyleCnt="0"/>
      <dgm:spPr/>
    </dgm:pt>
    <dgm:pt modelId="{5CD6EC92-1D10-4F78-88F0-92E36A50308B}" type="pres">
      <dgm:prSet presAssocID="{32ED396D-D90B-47C5-A1CF-066B8DA73F98}" presName="rootText" presStyleLbl="node3" presStyleIdx="0" presStyleCnt="7" custScaleX="87734" custScaleY="57143" custLinFactNeighborX="2566" custLinFactNeighborY="-55344">
        <dgm:presLayoutVars>
          <dgm:chPref val="3"/>
        </dgm:presLayoutVars>
      </dgm:prSet>
      <dgm:spPr/>
    </dgm:pt>
    <dgm:pt modelId="{3616E9AE-5B54-4439-9B79-8C12915E79E8}" type="pres">
      <dgm:prSet presAssocID="{32ED396D-D90B-47C5-A1CF-066B8DA73F98}" presName="rootConnector" presStyleLbl="node3" presStyleIdx="0" presStyleCnt="7"/>
      <dgm:spPr/>
    </dgm:pt>
    <dgm:pt modelId="{6D5982AB-9A02-4FC0-A58A-D908150ED855}" type="pres">
      <dgm:prSet presAssocID="{32ED396D-D90B-47C5-A1CF-066B8DA73F98}" presName="hierChild4" presStyleCnt="0"/>
      <dgm:spPr/>
    </dgm:pt>
    <dgm:pt modelId="{7132C18C-C7B7-41F3-9203-EAA5DDD013B4}" type="pres">
      <dgm:prSet presAssocID="{32ED396D-D90B-47C5-A1CF-066B8DA73F98}" presName="hierChild5" presStyleCnt="0"/>
      <dgm:spPr/>
    </dgm:pt>
    <dgm:pt modelId="{664D5539-9F66-4384-8AC9-206DCCEC9BFF}" type="pres">
      <dgm:prSet presAssocID="{ECC28946-3F3E-496F-92C4-FF39AF19AEFF}" presName="hierChild5" presStyleCnt="0"/>
      <dgm:spPr/>
    </dgm:pt>
    <dgm:pt modelId="{AAD67BB2-81DA-46AA-AEC4-D2C9B9409E78}" type="pres">
      <dgm:prSet presAssocID="{4765AACF-6D6D-4F2C-929E-BBDFFEEC41DB}" presName="Name37" presStyleLbl="parChTrans1D2" presStyleIdx="1" presStyleCnt="7"/>
      <dgm:spPr/>
    </dgm:pt>
    <dgm:pt modelId="{44250E00-6260-43EC-81BA-AEC1FA847064}" type="pres">
      <dgm:prSet presAssocID="{9B20045D-DFF1-4A02-9F42-9FDD549E2116}" presName="hierRoot2" presStyleCnt="0">
        <dgm:presLayoutVars>
          <dgm:hierBranch val="init"/>
        </dgm:presLayoutVars>
      </dgm:prSet>
      <dgm:spPr/>
    </dgm:pt>
    <dgm:pt modelId="{2A282EFC-DFB0-43DE-9CBB-2DEC7F622626}" type="pres">
      <dgm:prSet presAssocID="{9B20045D-DFF1-4A02-9F42-9FDD549E2116}" presName="rootComposite" presStyleCnt="0"/>
      <dgm:spPr/>
    </dgm:pt>
    <dgm:pt modelId="{29120590-030A-4927-8AF8-5304D551000E}" type="pres">
      <dgm:prSet presAssocID="{9B20045D-DFF1-4A02-9F42-9FDD549E2116}" presName="rootText" presStyleLbl="node2" presStyleIdx="1" presStyleCnt="6" custLinFactNeighborX="2673" custLinFactNeighborY="-33837">
        <dgm:presLayoutVars>
          <dgm:chPref val="3"/>
        </dgm:presLayoutVars>
      </dgm:prSet>
      <dgm:spPr/>
    </dgm:pt>
    <dgm:pt modelId="{D21C4930-7FA2-4DD8-96F2-0421E5937064}" type="pres">
      <dgm:prSet presAssocID="{9B20045D-DFF1-4A02-9F42-9FDD549E2116}" presName="rootConnector" presStyleLbl="node2" presStyleIdx="1" presStyleCnt="6"/>
      <dgm:spPr/>
    </dgm:pt>
    <dgm:pt modelId="{554D2B8F-E6A0-4743-AA97-BE84D0236956}" type="pres">
      <dgm:prSet presAssocID="{9B20045D-DFF1-4A02-9F42-9FDD549E2116}" presName="hierChild4" presStyleCnt="0"/>
      <dgm:spPr/>
    </dgm:pt>
    <dgm:pt modelId="{B839CA0E-F78C-48BE-A2E0-1436BA2B32DF}" type="pres">
      <dgm:prSet presAssocID="{9B20045D-DFF1-4A02-9F42-9FDD549E2116}" presName="hierChild5" presStyleCnt="0"/>
      <dgm:spPr/>
    </dgm:pt>
    <dgm:pt modelId="{78E95794-0FFD-48A0-ABCA-0EEC12D8746F}" type="pres">
      <dgm:prSet presAssocID="{B261C185-50A9-4BA6-9C70-F18D213892C7}" presName="Name37" presStyleLbl="parChTrans1D2" presStyleIdx="2" presStyleCnt="7"/>
      <dgm:spPr/>
    </dgm:pt>
    <dgm:pt modelId="{184F82D3-4042-4B0D-9863-F88041CB7D03}" type="pres">
      <dgm:prSet presAssocID="{C7B8F306-D534-437F-8B64-A8183935EC09}" presName="hierRoot2" presStyleCnt="0">
        <dgm:presLayoutVars>
          <dgm:hierBranch val="init"/>
        </dgm:presLayoutVars>
      </dgm:prSet>
      <dgm:spPr/>
    </dgm:pt>
    <dgm:pt modelId="{D4BD0D90-5F95-481C-8059-2157B8EAF35B}" type="pres">
      <dgm:prSet presAssocID="{C7B8F306-D534-437F-8B64-A8183935EC09}" presName="rootComposite" presStyleCnt="0"/>
      <dgm:spPr/>
    </dgm:pt>
    <dgm:pt modelId="{3260F917-BE0E-4C4B-A3D7-D232EA74CA6E}" type="pres">
      <dgm:prSet presAssocID="{C7B8F306-D534-437F-8B64-A8183935EC09}" presName="rootText" presStyleLbl="node2" presStyleIdx="2" presStyleCnt="6" custScaleX="106682" custLinFactNeighborX="668" custLinFactNeighborY="-33837">
        <dgm:presLayoutVars>
          <dgm:chPref val="3"/>
        </dgm:presLayoutVars>
      </dgm:prSet>
      <dgm:spPr/>
    </dgm:pt>
    <dgm:pt modelId="{0752CF12-033C-46DD-A8F9-1D10AC60F272}" type="pres">
      <dgm:prSet presAssocID="{C7B8F306-D534-437F-8B64-A8183935EC09}" presName="rootConnector" presStyleLbl="node2" presStyleIdx="2" presStyleCnt="6"/>
      <dgm:spPr/>
    </dgm:pt>
    <dgm:pt modelId="{219B41B3-53FF-4B96-9F2A-92B4D21B4663}" type="pres">
      <dgm:prSet presAssocID="{C7B8F306-D534-437F-8B64-A8183935EC09}" presName="hierChild4" presStyleCnt="0"/>
      <dgm:spPr/>
    </dgm:pt>
    <dgm:pt modelId="{C0F18569-A6CD-49F1-89CD-99CF08EE599B}" type="pres">
      <dgm:prSet presAssocID="{106FA39C-C727-4C78-BD7E-C7114C7B46A9}" presName="Name37" presStyleLbl="parChTrans1D3" presStyleIdx="1" presStyleCnt="7"/>
      <dgm:spPr/>
    </dgm:pt>
    <dgm:pt modelId="{624A4843-C93B-4BD3-BB0B-CCF0A63BA8AD}" type="pres">
      <dgm:prSet presAssocID="{C66BF3A1-548C-4405-BCE8-E8B2D963183F}" presName="hierRoot2" presStyleCnt="0">
        <dgm:presLayoutVars>
          <dgm:hierBranch val="init"/>
        </dgm:presLayoutVars>
      </dgm:prSet>
      <dgm:spPr/>
    </dgm:pt>
    <dgm:pt modelId="{14F5E668-A292-4636-A594-32283A138103}" type="pres">
      <dgm:prSet presAssocID="{C66BF3A1-548C-4405-BCE8-E8B2D963183F}" presName="rootComposite" presStyleCnt="0"/>
      <dgm:spPr/>
    </dgm:pt>
    <dgm:pt modelId="{423002C4-E3D6-4CA8-84BA-543E81B12EA5}" type="pres">
      <dgm:prSet presAssocID="{C66BF3A1-548C-4405-BCE8-E8B2D963183F}" presName="rootText" presStyleLbl="node3" presStyleIdx="1" presStyleCnt="7" custScaleX="87592" custScaleY="74277" custLinFactNeighborX="-5127" custLinFactNeighborY="7194">
        <dgm:presLayoutVars>
          <dgm:chPref val="3"/>
        </dgm:presLayoutVars>
      </dgm:prSet>
      <dgm:spPr/>
    </dgm:pt>
    <dgm:pt modelId="{6F1CB953-B5D8-4E45-81CA-2166B080F163}" type="pres">
      <dgm:prSet presAssocID="{C66BF3A1-548C-4405-BCE8-E8B2D963183F}" presName="rootConnector" presStyleLbl="node3" presStyleIdx="1" presStyleCnt="7"/>
      <dgm:spPr/>
    </dgm:pt>
    <dgm:pt modelId="{F75DB384-1233-4C37-A608-B414607D4963}" type="pres">
      <dgm:prSet presAssocID="{C66BF3A1-548C-4405-BCE8-E8B2D963183F}" presName="hierChild4" presStyleCnt="0"/>
      <dgm:spPr/>
    </dgm:pt>
    <dgm:pt modelId="{AF124EE9-09F2-4C7D-9A8F-5228719D6F65}" type="pres">
      <dgm:prSet presAssocID="{C66BF3A1-548C-4405-BCE8-E8B2D963183F}" presName="hierChild5" presStyleCnt="0"/>
      <dgm:spPr/>
    </dgm:pt>
    <dgm:pt modelId="{560B5026-27C8-4B3F-9A7F-206D42E3C498}" type="pres">
      <dgm:prSet presAssocID="{0245D0BE-BBBB-4FB2-836B-156E208ED933}" presName="Name37" presStyleLbl="parChTrans1D3" presStyleIdx="2" presStyleCnt="7"/>
      <dgm:spPr/>
    </dgm:pt>
    <dgm:pt modelId="{73271DFD-B967-4C08-85A0-131B9A37AB54}" type="pres">
      <dgm:prSet presAssocID="{84B263F0-29BF-4B2D-9336-248AA4A3566F}" presName="hierRoot2" presStyleCnt="0">
        <dgm:presLayoutVars>
          <dgm:hierBranch val="init"/>
        </dgm:presLayoutVars>
      </dgm:prSet>
      <dgm:spPr/>
    </dgm:pt>
    <dgm:pt modelId="{FD080280-F2AF-476E-8F16-22142350664E}" type="pres">
      <dgm:prSet presAssocID="{84B263F0-29BF-4B2D-9336-248AA4A3566F}" presName="rootComposite" presStyleCnt="0"/>
      <dgm:spPr/>
    </dgm:pt>
    <dgm:pt modelId="{24D0443C-8A15-4426-B226-8AF112FFA8E0}" type="pres">
      <dgm:prSet presAssocID="{84B263F0-29BF-4B2D-9336-248AA4A3566F}" presName="rootText" presStyleLbl="node3" presStyleIdx="2" presStyleCnt="7" custScaleX="83671" custScaleY="45950" custLinFactY="-71694" custLinFactNeighborX="-3719" custLinFactNeighborY="-100000">
        <dgm:presLayoutVars>
          <dgm:chPref val="3"/>
        </dgm:presLayoutVars>
      </dgm:prSet>
      <dgm:spPr/>
    </dgm:pt>
    <dgm:pt modelId="{BB3C57F8-19B2-4B1E-9159-EF226AA3214A}" type="pres">
      <dgm:prSet presAssocID="{84B263F0-29BF-4B2D-9336-248AA4A3566F}" presName="rootConnector" presStyleLbl="node3" presStyleIdx="2" presStyleCnt="7"/>
      <dgm:spPr/>
    </dgm:pt>
    <dgm:pt modelId="{CB070271-EB57-4BB7-8ED4-D496882BA70E}" type="pres">
      <dgm:prSet presAssocID="{84B263F0-29BF-4B2D-9336-248AA4A3566F}" presName="hierChild4" presStyleCnt="0"/>
      <dgm:spPr/>
    </dgm:pt>
    <dgm:pt modelId="{5CAFCED4-99E7-48DF-941D-1EAC818F8DEC}" type="pres">
      <dgm:prSet presAssocID="{84B263F0-29BF-4B2D-9336-248AA4A3566F}" presName="hierChild5" presStyleCnt="0"/>
      <dgm:spPr/>
    </dgm:pt>
    <dgm:pt modelId="{C784C2E2-2DEF-48E6-91B9-C9AB76BF661E}" type="pres">
      <dgm:prSet presAssocID="{C7B8F306-D534-437F-8B64-A8183935EC09}" presName="hierChild5" presStyleCnt="0"/>
      <dgm:spPr/>
    </dgm:pt>
    <dgm:pt modelId="{66126FE8-CB6C-4D88-820A-102E7E50339F}" type="pres">
      <dgm:prSet presAssocID="{2C2AE79D-8AA0-40A4-A80D-FFCFCC8E6AD9}" presName="Name37" presStyleLbl="parChTrans1D2" presStyleIdx="3" presStyleCnt="7"/>
      <dgm:spPr/>
    </dgm:pt>
    <dgm:pt modelId="{C09F1629-2925-4018-AC36-31E29EF5B020}" type="pres">
      <dgm:prSet presAssocID="{C3A9CCAC-57A2-4153-B429-15CC3A8961FF}" presName="hierRoot2" presStyleCnt="0">
        <dgm:presLayoutVars>
          <dgm:hierBranch val="init"/>
        </dgm:presLayoutVars>
      </dgm:prSet>
      <dgm:spPr/>
    </dgm:pt>
    <dgm:pt modelId="{289E5CEF-0914-414C-B1CA-1337D2BBE0BD}" type="pres">
      <dgm:prSet presAssocID="{C3A9CCAC-57A2-4153-B429-15CC3A8961FF}" presName="rootComposite" presStyleCnt="0"/>
      <dgm:spPr/>
    </dgm:pt>
    <dgm:pt modelId="{7F7A767A-007E-4C82-8ED9-314D97CC7819}" type="pres">
      <dgm:prSet presAssocID="{C3A9CCAC-57A2-4153-B429-15CC3A8961FF}" presName="rootText" presStyleLbl="node2" presStyleIdx="3" presStyleCnt="6" custLinFactNeighborX="7205" custLinFactNeighborY="-33837">
        <dgm:presLayoutVars>
          <dgm:chPref val="3"/>
        </dgm:presLayoutVars>
      </dgm:prSet>
      <dgm:spPr/>
    </dgm:pt>
    <dgm:pt modelId="{4737B34F-43C0-45C7-B486-D110BFE5CB03}" type="pres">
      <dgm:prSet presAssocID="{C3A9CCAC-57A2-4153-B429-15CC3A8961FF}" presName="rootConnector" presStyleLbl="node2" presStyleIdx="3" presStyleCnt="6"/>
      <dgm:spPr/>
    </dgm:pt>
    <dgm:pt modelId="{C1994FFD-C1BF-4123-B029-F28F67A103CE}" type="pres">
      <dgm:prSet presAssocID="{C3A9CCAC-57A2-4153-B429-15CC3A8961FF}" presName="hierChild4" presStyleCnt="0"/>
      <dgm:spPr/>
    </dgm:pt>
    <dgm:pt modelId="{FD2B8F87-44C8-4054-BE18-1CACCC7B3F99}" type="pres">
      <dgm:prSet presAssocID="{C3A9CCAC-57A2-4153-B429-15CC3A8961FF}" presName="hierChild5" presStyleCnt="0"/>
      <dgm:spPr/>
    </dgm:pt>
    <dgm:pt modelId="{CD81CB73-E7B7-4F39-8C39-05DAFE3ADFF6}" type="pres">
      <dgm:prSet presAssocID="{89000185-BAD2-4BAB-B0EA-8F1135D73EBE}" presName="Name37" presStyleLbl="parChTrans1D2" presStyleIdx="4" presStyleCnt="7"/>
      <dgm:spPr/>
    </dgm:pt>
    <dgm:pt modelId="{48DCFB1C-9353-4848-8EAE-0295D71D3C34}" type="pres">
      <dgm:prSet presAssocID="{9BAD2655-A9AF-4BD0-BC6B-A94EDB709E6A}" presName="hierRoot2" presStyleCnt="0">
        <dgm:presLayoutVars>
          <dgm:hierBranch val="init"/>
        </dgm:presLayoutVars>
      </dgm:prSet>
      <dgm:spPr/>
    </dgm:pt>
    <dgm:pt modelId="{DF0BBF5C-9721-48FC-80CD-363A976BF6CB}" type="pres">
      <dgm:prSet presAssocID="{9BAD2655-A9AF-4BD0-BC6B-A94EDB709E6A}" presName="rootComposite" presStyleCnt="0"/>
      <dgm:spPr/>
    </dgm:pt>
    <dgm:pt modelId="{8FEDD931-5FDC-4038-8B63-89FCA41B8BAA}" type="pres">
      <dgm:prSet presAssocID="{9BAD2655-A9AF-4BD0-BC6B-A94EDB709E6A}" presName="rootText" presStyleLbl="node2" presStyleIdx="4" presStyleCnt="6" custScaleX="114571" custLinFactNeighborX="6040" custLinFactNeighborY="-33837">
        <dgm:presLayoutVars>
          <dgm:chPref val="3"/>
        </dgm:presLayoutVars>
      </dgm:prSet>
      <dgm:spPr/>
    </dgm:pt>
    <dgm:pt modelId="{59EC1CEB-2CBB-4310-B437-EE142BE7413B}" type="pres">
      <dgm:prSet presAssocID="{9BAD2655-A9AF-4BD0-BC6B-A94EDB709E6A}" presName="rootConnector" presStyleLbl="node2" presStyleIdx="4" presStyleCnt="6"/>
      <dgm:spPr/>
    </dgm:pt>
    <dgm:pt modelId="{A4120A70-6C00-48BD-B54C-3FD50C6A0893}" type="pres">
      <dgm:prSet presAssocID="{9BAD2655-A9AF-4BD0-BC6B-A94EDB709E6A}" presName="hierChild4" presStyleCnt="0"/>
      <dgm:spPr/>
    </dgm:pt>
    <dgm:pt modelId="{7952BA60-221B-4B59-B913-30B5CC7CF9F7}" type="pres">
      <dgm:prSet presAssocID="{11C883E5-BC1A-4C4D-9DDB-D3DBCC1E15C3}" presName="Name37" presStyleLbl="parChTrans1D3" presStyleIdx="3" presStyleCnt="7"/>
      <dgm:spPr/>
    </dgm:pt>
    <dgm:pt modelId="{8E2C931F-F213-45B3-BB53-DD518A788E28}" type="pres">
      <dgm:prSet presAssocID="{45F9B9DC-4BC2-48A0-870D-9AB88B0E01FD}" presName="hierRoot2" presStyleCnt="0">
        <dgm:presLayoutVars>
          <dgm:hierBranch val="init"/>
        </dgm:presLayoutVars>
      </dgm:prSet>
      <dgm:spPr/>
    </dgm:pt>
    <dgm:pt modelId="{78765BF2-3A92-4A72-BD74-6950BF1696DA}" type="pres">
      <dgm:prSet presAssocID="{45F9B9DC-4BC2-48A0-870D-9AB88B0E01FD}" presName="rootComposite" presStyleCnt="0"/>
      <dgm:spPr/>
    </dgm:pt>
    <dgm:pt modelId="{A1CD36F1-F794-454F-B674-C9DBBFC005C3}" type="pres">
      <dgm:prSet presAssocID="{45F9B9DC-4BC2-48A0-870D-9AB88B0E01FD}" presName="rootText" presStyleLbl="node3" presStyleIdx="3" presStyleCnt="7" custScaleX="100231" custScaleY="98478" custLinFactX="-44156" custLinFactNeighborX="-100000" custLinFactNeighborY="-37036">
        <dgm:presLayoutVars>
          <dgm:chPref val="3"/>
        </dgm:presLayoutVars>
      </dgm:prSet>
      <dgm:spPr/>
    </dgm:pt>
    <dgm:pt modelId="{564BFCD5-C0CF-4B69-BD66-1D02CAD39F9F}" type="pres">
      <dgm:prSet presAssocID="{45F9B9DC-4BC2-48A0-870D-9AB88B0E01FD}" presName="rootConnector" presStyleLbl="node3" presStyleIdx="3" presStyleCnt="7"/>
      <dgm:spPr/>
    </dgm:pt>
    <dgm:pt modelId="{455CE08F-926D-4C8A-BE3F-0F9361868B58}" type="pres">
      <dgm:prSet presAssocID="{45F9B9DC-4BC2-48A0-870D-9AB88B0E01FD}" presName="hierChild4" presStyleCnt="0"/>
      <dgm:spPr/>
    </dgm:pt>
    <dgm:pt modelId="{40958393-FA48-45DB-96C4-45C392088B8D}" type="pres">
      <dgm:prSet presAssocID="{45F9B9DC-4BC2-48A0-870D-9AB88B0E01FD}" presName="hierChild5" presStyleCnt="0"/>
      <dgm:spPr/>
    </dgm:pt>
    <dgm:pt modelId="{90970163-1293-4147-A3EA-51B7D23688B6}" type="pres">
      <dgm:prSet presAssocID="{6B103054-AF2A-454D-993D-82DC0F968656}" presName="Name37" presStyleLbl="parChTrans1D3" presStyleIdx="4" presStyleCnt="7"/>
      <dgm:spPr/>
    </dgm:pt>
    <dgm:pt modelId="{C8F799C1-8207-416F-A825-FEE8FDE16CDE}" type="pres">
      <dgm:prSet presAssocID="{BF3E488E-4111-4976-881A-24D5BE9AEB2C}" presName="hierRoot2" presStyleCnt="0">
        <dgm:presLayoutVars>
          <dgm:hierBranch val="init"/>
        </dgm:presLayoutVars>
      </dgm:prSet>
      <dgm:spPr/>
    </dgm:pt>
    <dgm:pt modelId="{31A76FA2-18FF-4368-BE80-0CDD554C8D26}" type="pres">
      <dgm:prSet presAssocID="{BF3E488E-4111-4976-881A-24D5BE9AEB2C}" presName="rootComposite" presStyleCnt="0"/>
      <dgm:spPr/>
    </dgm:pt>
    <dgm:pt modelId="{0375C2CB-5D7B-446F-B935-E98E937B8545}" type="pres">
      <dgm:prSet presAssocID="{BF3E488E-4111-4976-881A-24D5BE9AEB2C}" presName="rootText" presStyleLbl="node3" presStyleIdx="4" presStyleCnt="7" custScaleX="94974" custScaleY="74950" custLinFactY="-99010" custLinFactNeighborX="-3199" custLinFactNeighborY="-100000">
        <dgm:presLayoutVars>
          <dgm:chPref val="3"/>
        </dgm:presLayoutVars>
      </dgm:prSet>
      <dgm:spPr/>
    </dgm:pt>
    <dgm:pt modelId="{6E8BF099-F6DC-44A6-9006-51AD39663D54}" type="pres">
      <dgm:prSet presAssocID="{BF3E488E-4111-4976-881A-24D5BE9AEB2C}" presName="rootConnector" presStyleLbl="node3" presStyleIdx="4" presStyleCnt="7"/>
      <dgm:spPr/>
    </dgm:pt>
    <dgm:pt modelId="{93280D99-5E00-4538-A482-3C02F18E3727}" type="pres">
      <dgm:prSet presAssocID="{BF3E488E-4111-4976-881A-24D5BE9AEB2C}" presName="hierChild4" presStyleCnt="0"/>
      <dgm:spPr/>
    </dgm:pt>
    <dgm:pt modelId="{83D55A7A-00C0-4E95-B634-F0BBE5EC7383}" type="pres">
      <dgm:prSet presAssocID="{BF3E488E-4111-4976-881A-24D5BE9AEB2C}" presName="hierChild5" presStyleCnt="0"/>
      <dgm:spPr/>
    </dgm:pt>
    <dgm:pt modelId="{A430C984-ABF1-49E4-9E25-C6BE6464475E}" type="pres">
      <dgm:prSet presAssocID="{8C3B030F-282C-4145-B102-08B0598590EE}" presName="Name37" presStyleLbl="parChTrans1D3" presStyleIdx="5" presStyleCnt="7"/>
      <dgm:spPr/>
    </dgm:pt>
    <dgm:pt modelId="{191883AD-C7C0-410B-A84A-32F295C0FA2D}" type="pres">
      <dgm:prSet presAssocID="{0F311A4C-6EDF-4E52-AD31-E56F0B1414FB}" presName="hierRoot2" presStyleCnt="0">
        <dgm:presLayoutVars>
          <dgm:hierBranch val="init"/>
        </dgm:presLayoutVars>
      </dgm:prSet>
      <dgm:spPr/>
    </dgm:pt>
    <dgm:pt modelId="{127980E3-E781-4EBE-A6C6-16EE5751ABC5}" type="pres">
      <dgm:prSet presAssocID="{0F311A4C-6EDF-4E52-AD31-E56F0B1414FB}" presName="rootComposite" presStyleCnt="0"/>
      <dgm:spPr/>
    </dgm:pt>
    <dgm:pt modelId="{D2613363-E5F0-464B-A084-A19DC14EE59B}" type="pres">
      <dgm:prSet presAssocID="{0F311A4C-6EDF-4E52-AD31-E56F0B1414FB}" presName="rootText" presStyleLbl="node3" presStyleIdx="5" presStyleCnt="7" custScaleX="96634" custScaleY="100035" custLinFactY="-98826" custLinFactNeighborX="-2363" custLinFactNeighborY="-100000">
        <dgm:presLayoutVars>
          <dgm:chPref val="3"/>
        </dgm:presLayoutVars>
      </dgm:prSet>
      <dgm:spPr/>
    </dgm:pt>
    <dgm:pt modelId="{F3B3DB39-63EA-49F5-B6B0-AF6433501275}" type="pres">
      <dgm:prSet presAssocID="{0F311A4C-6EDF-4E52-AD31-E56F0B1414FB}" presName="rootConnector" presStyleLbl="node3" presStyleIdx="5" presStyleCnt="7"/>
      <dgm:spPr/>
    </dgm:pt>
    <dgm:pt modelId="{6A27693B-5F44-4430-BB13-6CCC4440AB09}" type="pres">
      <dgm:prSet presAssocID="{0F311A4C-6EDF-4E52-AD31-E56F0B1414FB}" presName="hierChild4" presStyleCnt="0"/>
      <dgm:spPr/>
    </dgm:pt>
    <dgm:pt modelId="{E832251A-E69B-40C2-82B9-78059EF0099D}" type="pres">
      <dgm:prSet presAssocID="{0F311A4C-6EDF-4E52-AD31-E56F0B1414FB}" presName="hierChild5" presStyleCnt="0"/>
      <dgm:spPr/>
    </dgm:pt>
    <dgm:pt modelId="{671AF896-7FA0-494A-8C3D-86556C7B95C2}" type="pres">
      <dgm:prSet presAssocID="{320A89EC-4BEE-4E50-8133-48286147BFB1}" presName="Name37" presStyleLbl="parChTrans1D3" presStyleIdx="6" presStyleCnt="7"/>
      <dgm:spPr/>
    </dgm:pt>
    <dgm:pt modelId="{4258EABF-CC18-4319-B46C-036BBEA41471}" type="pres">
      <dgm:prSet presAssocID="{BB180293-B7DD-459C-B7E1-77CC5DF3F531}" presName="hierRoot2" presStyleCnt="0">
        <dgm:presLayoutVars>
          <dgm:hierBranch val="init"/>
        </dgm:presLayoutVars>
      </dgm:prSet>
      <dgm:spPr/>
    </dgm:pt>
    <dgm:pt modelId="{6DB27606-4E4C-4761-8AEF-194719CA72BF}" type="pres">
      <dgm:prSet presAssocID="{BB180293-B7DD-459C-B7E1-77CC5DF3F531}" presName="rootComposite" presStyleCnt="0"/>
      <dgm:spPr/>
    </dgm:pt>
    <dgm:pt modelId="{7ADBC833-B5D5-4F86-A796-CD005AA2D903}" type="pres">
      <dgm:prSet presAssocID="{BB180293-B7DD-459C-B7E1-77CC5DF3F531}" presName="rootText" presStyleLbl="node3" presStyleIdx="6" presStyleCnt="7" custScaleX="101445" custScaleY="99468" custLinFactX="27594" custLinFactY="-200000" custLinFactNeighborX="100000" custLinFactNeighborY="-200357">
        <dgm:presLayoutVars>
          <dgm:chPref val="3"/>
        </dgm:presLayoutVars>
      </dgm:prSet>
      <dgm:spPr/>
    </dgm:pt>
    <dgm:pt modelId="{BD45D11C-332A-4F82-8138-E0D2CB0521C0}" type="pres">
      <dgm:prSet presAssocID="{BB180293-B7DD-459C-B7E1-77CC5DF3F531}" presName="rootConnector" presStyleLbl="node3" presStyleIdx="6" presStyleCnt="7"/>
      <dgm:spPr/>
    </dgm:pt>
    <dgm:pt modelId="{910E3A9B-B334-4723-B417-105FD49BE15A}" type="pres">
      <dgm:prSet presAssocID="{BB180293-B7DD-459C-B7E1-77CC5DF3F531}" presName="hierChild4" presStyleCnt="0"/>
      <dgm:spPr/>
    </dgm:pt>
    <dgm:pt modelId="{619042DD-1F80-4B69-8783-B6552D2DE525}" type="pres">
      <dgm:prSet presAssocID="{BB180293-B7DD-459C-B7E1-77CC5DF3F531}" presName="hierChild5" presStyleCnt="0"/>
      <dgm:spPr/>
    </dgm:pt>
    <dgm:pt modelId="{695618C9-8490-4DE3-8798-1D2234C55B34}" type="pres">
      <dgm:prSet presAssocID="{9BAD2655-A9AF-4BD0-BC6B-A94EDB709E6A}" presName="hierChild5" presStyleCnt="0"/>
      <dgm:spPr/>
    </dgm:pt>
    <dgm:pt modelId="{C8B94C27-CC69-47E8-99A4-C923B6568526}" type="pres">
      <dgm:prSet presAssocID="{9BB39199-526B-488C-85C0-2CBCC5075178}" presName="Name37" presStyleLbl="parChTrans1D2" presStyleIdx="5" presStyleCnt="7"/>
      <dgm:spPr/>
    </dgm:pt>
    <dgm:pt modelId="{F47A68A2-3571-4A78-8BB7-620758288E1E}" type="pres">
      <dgm:prSet presAssocID="{D6405CA5-89AA-4206-8030-32F2E9FFBFEA}" presName="hierRoot2" presStyleCnt="0">
        <dgm:presLayoutVars>
          <dgm:hierBranch val="init"/>
        </dgm:presLayoutVars>
      </dgm:prSet>
      <dgm:spPr/>
    </dgm:pt>
    <dgm:pt modelId="{8409F3A7-F629-4ED3-9561-C6C6B3FBE63C}" type="pres">
      <dgm:prSet presAssocID="{D6405CA5-89AA-4206-8030-32F2E9FFBFEA}" presName="rootComposite" presStyleCnt="0"/>
      <dgm:spPr/>
    </dgm:pt>
    <dgm:pt modelId="{5E6220CA-873F-49CB-A983-CA942A3C4C3C}" type="pres">
      <dgm:prSet presAssocID="{D6405CA5-89AA-4206-8030-32F2E9FFBFEA}" presName="rootText" presStyleLbl="node2" presStyleIdx="5" presStyleCnt="6" custLinFactNeighborX="35208" custLinFactNeighborY="-35174">
        <dgm:presLayoutVars>
          <dgm:chPref val="3"/>
        </dgm:presLayoutVars>
      </dgm:prSet>
      <dgm:spPr/>
    </dgm:pt>
    <dgm:pt modelId="{B2E60638-89E2-42D9-A8AE-B1D829E40125}" type="pres">
      <dgm:prSet presAssocID="{D6405CA5-89AA-4206-8030-32F2E9FFBFEA}" presName="rootConnector" presStyleLbl="node2" presStyleIdx="5" presStyleCnt="6"/>
      <dgm:spPr/>
    </dgm:pt>
    <dgm:pt modelId="{69D1D1D6-588D-454E-B389-EC84D9597269}" type="pres">
      <dgm:prSet presAssocID="{D6405CA5-89AA-4206-8030-32F2E9FFBFEA}" presName="hierChild4" presStyleCnt="0"/>
      <dgm:spPr/>
    </dgm:pt>
    <dgm:pt modelId="{7495E41A-924D-4CAB-BC8D-EE339BBED24F}" type="pres">
      <dgm:prSet presAssocID="{D6405CA5-89AA-4206-8030-32F2E9FFBFEA}" presName="hierChild5" presStyleCnt="0"/>
      <dgm:spPr/>
    </dgm:pt>
    <dgm:pt modelId="{A4BD669A-68A6-4BE8-BECD-B0319956F803}" type="pres">
      <dgm:prSet presAssocID="{592D4855-008C-49C8-92A7-D6E94696EE0F}" presName="hierChild3" presStyleCnt="0"/>
      <dgm:spPr/>
    </dgm:pt>
    <dgm:pt modelId="{8DCD39A5-240F-4707-B93A-77E74D2C205C}" type="pres">
      <dgm:prSet presAssocID="{02ED7ADA-60C9-4B5F-A8F3-9CE6FE146347}" presName="Name111" presStyleLbl="parChTrans1D2" presStyleIdx="6" presStyleCnt="7"/>
      <dgm:spPr/>
    </dgm:pt>
    <dgm:pt modelId="{CB83A388-E9A1-49C9-8189-38AA763BCF92}" type="pres">
      <dgm:prSet presAssocID="{27D6E71C-055F-4F1F-B033-598A8B815CFB}" presName="hierRoot3" presStyleCnt="0">
        <dgm:presLayoutVars>
          <dgm:hierBranch val="init"/>
        </dgm:presLayoutVars>
      </dgm:prSet>
      <dgm:spPr/>
    </dgm:pt>
    <dgm:pt modelId="{78C7A20F-99AC-4733-A61A-91065890E8FA}" type="pres">
      <dgm:prSet presAssocID="{27D6E71C-055F-4F1F-B033-598A8B815CFB}" presName="rootComposite3" presStyleCnt="0"/>
      <dgm:spPr/>
    </dgm:pt>
    <dgm:pt modelId="{C5477A55-31F9-4485-878A-7B3D32A15B2E}" type="pres">
      <dgm:prSet presAssocID="{27D6E71C-055F-4F1F-B033-598A8B815CFB}" presName="rootText3" presStyleLbl="asst1" presStyleIdx="0" presStyleCnt="1" custScaleX="131574" custScaleY="54743" custLinFactNeighborX="-793" custLinFactNeighborY="-42957">
        <dgm:presLayoutVars>
          <dgm:chPref val="3"/>
        </dgm:presLayoutVars>
      </dgm:prSet>
      <dgm:spPr/>
    </dgm:pt>
    <dgm:pt modelId="{7FE7415D-88D3-46B5-8A11-9AF6BBAC8899}" type="pres">
      <dgm:prSet presAssocID="{27D6E71C-055F-4F1F-B033-598A8B815CFB}" presName="rootConnector3" presStyleLbl="asst1" presStyleIdx="0" presStyleCnt="1"/>
      <dgm:spPr/>
    </dgm:pt>
    <dgm:pt modelId="{13544AB6-2B82-4D30-8F81-5D7EC3512E9D}" type="pres">
      <dgm:prSet presAssocID="{27D6E71C-055F-4F1F-B033-598A8B815CFB}" presName="hierChild6" presStyleCnt="0"/>
      <dgm:spPr/>
    </dgm:pt>
    <dgm:pt modelId="{0D2CD772-A165-46DF-A394-9E56A7A1953D}" type="pres">
      <dgm:prSet presAssocID="{27D6E71C-055F-4F1F-B033-598A8B815CFB}" presName="hierChild7" presStyleCnt="0"/>
      <dgm:spPr/>
    </dgm:pt>
  </dgm:ptLst>
  <dgm:cxnLst>
    <dgm:cxn modelId="{4C42E004-D3AD-48FA-BC9E-9A9EDF49BD88}" type="presOf" srcId="{9BAD2655-A9AF-4BD0-BC6B-A94EDB709E6A}" destId="{59EC1CEB-2CBB-4310-B437-EE142BE7413B}" srcOrd="1" destOrd="0" presId="urn:microsoft.com/office/officeart/2005/8/layout/orgChart1"/>
    <dgm:cxn modelId="{A88BF806-FB5E-46C6-97BF-E70619B509BA}" type="presOf" srcId="{D6405CA5-89AA-4206-8030-32F2E9FFBFEA}" destId="{5E6220CA-873F-49CB-A983-CA942A3C4C3C}" srcOrd="0" destOrd="0" presId="urn:microsoft.com/office/officeart/2005/8/layout/orgChart1"/>
    <dgm:cxn modelId="{5D3FA208-9FFD-433C-AB80-B5AB757D031C}" srcId="{ECC28946-3F3E-496F-92C4-FF39AF19AEFF}" destId="{32ED396D-D90B-47C5-A1CF-066B8DA73F98}" srcOrd="0" destOrd="0" parTransId="{2FA5FA32-0C0D-44AE-8B40-6E428D1DEAFC}" sibTransId="{CF148630-FF1B-4343-A519-10BE04F2858A}"/>
    <dgm:cxn modelId="{F0C97609-1329-49EB-99EC-69487565D62D}" type="presOf" srcId="{32ED396D-D90B-47C5-A1CF-066B8DA73F98}" destId="{5CD6EC92-1D10-4F78-88F0-92E36A50308B}" srcOrd="0" destOrd="0" presId="urn:microsoft.com/office/officeart/2005/8/layout/orgChart1"/>
    <dgm:cxn modelId="{96F2C209-194A-4523-B944-5F1C65E71AFE}" type="presOf" srcId="{C7B8F306-D534-437F-8B64-A8183935EC09}" destId="{0752CF12-033C-46DD-A8F9-1D10AC60F272}" srcOrd="1" destOrd="0" presId="urn:microsoft.com/office/officeart/2005/8/layout/orgChart1"/>
    <dgm:cxn modelId="{00693512-1934-46A2-BB37-FFD5C1A2AE17}" type="presOf" srcId="{BB180293-B7DD-459C-B7E1-77CC5DF3F531}" destId="{BD45D11C-332A-4F82-8138-E0D2CB0521C0}" srcOrd="1" destOrd="0" presId="urn:microsoft.com/office/officeart/2005/8/layout/orgChart1"/>
    <dgm:cxn modelId="{28483612-638B-4465-B2A7-274E7974E4FB}" type="presOf" srcId="{4765AACF-6D6D-4F2C-929E-BBDFFEEC41DB}" destId="{AAD67BB2-81DA-46AA-AEC4-D2C9B9409E78}" srcOrd="0" destOrd="0" presId="urn:microsoft.com/office/officeart/2005/8/layout/orgChart1"/>
    <dgm:cxn modelId="{D43B4F15-60FC-4755-93FB-0CDACE790228}" type="presOf" srcId="{27D6E71C-055F-4F1F-B033-598A8B815CFB}" destId="{7FE7415D-88D3-46B5-8A11-9AF6BBAC8899}" srcOrd="1" destOrd="0" presId="urn:microsoft.com/office/officeart/2005/8/layout/orgChart1"/>
    <dgm:cxn modelId="{AD522E16-873D-43EA-83AD-3FE267F29C4F}" type="presOf" srcId="{B261C185-50A9-4BA6-9C70-F18D213892C7}" destId="{78E95794-0FFD-48A0-ABCA-0EEC12D8746F}" srcOrd="0" destOrd="0" presId="urn:microsoft.com/office/officeart/2005/8/layout/orgChart1"/>
    <dgm:cxn modelId="{2DA4AA22-F804-42C4-9791-82AE1F541050}" type="presOf" srcId="{84B263F0-29BF-4B2D-9336-248AA4A3566F}" destId="{BB3C57F8-19B2-4B1E-9159-EF226AA3214A}" srcOrd="1" destOrd="0" presId="urn:microsoft.com/office/officeart/2005/8/layout/orgChart1"/>
    <dgm:cxn modelId="{2592B323-A4A4-4A91-B00B-7BDB232486BB}" type="presOf" srcId="{32ED396D-D90B-47C5-A1CF-066B8DA73F98}" destId="{3616E9AE-5B54-4439-9B79-8C12915E79E8}" srcOrd="1" destOrd="0" presId="urn:microsoft.com/office/officeart/2005/8/layout/orgChart1"/>
    <dgm:cxn modelId="{C65F4C2A-D6C3-4FB1-9FC9-0C8CB561D8F8}" srcId="{592D4855-008C-49C8-92A7-D6E94696EE0F}" destId="{C3A9CCAC-57A2-4153-B429-15CC3A8961FF}" srcOrd="4" destOrd="0" parTransId="{2C2AE79D-8AA0-40A4-A80D-FFCFCC8E6AD9}" sibTransId="{82F43DF1-F465-4B1E-BB8D-AEC02D340A0A}"/>
    <dgm:cxn modelId="{D75B9E2A-E7EC-4B27-88FA-DDB26165E016}" type="presOf" srcId="{2AB0C1DB-AA38-4041-ACC6-628F52A53ADE}" destId="{FF3C2BF9-7637-4A3D-BAEF-7465824B6A65}" srcOrd="0" destOrd="0" presId="urn:microsoft.com/office/officeart/2005/8/layout/orgChart1"/>
    <dgm:cxn modelId="{91745F2B-0B25-418A-A68D-A55B5FCA9AB3}" srcId="{C7B8F306-D534-437F-8B64-A8183935EC09}" destId="{C66BF3A1-548C-4405-BCE8-E8B2D963183F}" srcOrd="0" destOrd="0" parTransId="{106FA39C-C727-4C78-BD7E-C7114C7B46A9}" sibTransId="{595F2257-C1F8-4CC7-82E6-E6B2FEF6EB5D}"/>
    <dgm:cxn modelId="{3F79C42D-E990-4DB6-A2E8-66D4CF4F1F24}" type="presOf" srcId="{C7B8F306-D534-437F-8B64-A8183935EC09}" destId="{3260F917-BE0E-4C4B-A3D7-D232EA74CA6E}" srcOrd="0" destOrd="0" presId="urn:microsoft.com/office/officeart/2005/8/layout/orgChart1"/>
    <dgm:cxn modelId="{E6763F32-808C-4B03-9F30-778C02120988}" type="presOf" srcId="{6B103054-AF2A-454D-993D-82DC0F968656}" destId="{90970163-1293-4147-A3EA-51B7D23688B6}" srcOrd="0" destOrd="0" presId="urn:microsoft.com/office/officeart/2005/8/layout/orgChart1"/>
    <dgm:cxn modelId="{A31EB234-2DB8-4C4F-8713-54D988938F45}" type="presOf" srcId="{ECC28946-3F3E-496F-92C4-FF39AF19AEFF}" destId="{FBA0E754-60C8-49F0-9836-B729301A5DDC}" srcOrd="0" destOrd="0" presId="urn:microsoft.com/office/officeart/2005/8/layout/orgChart1"/>
    <dgm:cxn modelId="{AE7CE83F-CD82-4547-B074-EBA6852429AF}" type="presOf" srcId="{D6405CA5-89AA-4206-8030-32F2E9FFBFEA}" destId="{B2E60638-89E2-42D9-A8AE-B1D829E40125}" srcOrd="1" destOrd="0" presId="urn:microsoft.com/office/officeart/2005/8/layout/orgChart1"/>
    <dgm:cxn modelId="{237AEE5F-BF22-494D-BBB8-B3A48F9766B4}" type="presOf" srcId="{9B20045D-DFF1-4A02-9F42-9FDD549E2116}" destId="{D21C4930-7FA2-4DD8-96F2-0421E5937064}" srcOrd="1" destOrd="0" presId="urn:microsoft.com/office/officeart/2005/8/layout/orgChart1"/>
    <dgm:cxn modelId="{DE02A063-3485-46E1-B067-EABD26351A47}" srcId="{C7B8F306-D534-437F-8B64-A8183935EC09}" destId="{84B263F0-29BF-4B2D-9336-248AA4A3566F}" srcOrd="1" destOrd="0" parTransId="{0245D0BE-BBBB-4FB2-836B-156E208ED933}" sibTransId="{3B1C8714-EC0B-4DBC-898C-FB031DF0350D}"/>
    <dgm:cxn modelId="{E8989864-08FA-4DDD-AF04-E69CD27AF663}" type="presOf" srcId="{11C883E5-BC1A-4C4D-9DDB-D3DBCC1E15C3}" destId="{7952BA60-221B-4B59-B913-30B5CC7CF9F7}" srcOrd="0" destOrd="0" presId="urn:microsoft.com/office/officeart/2005/8/layout/orgChart1"/>
    <dgm:cxn modelId="{00D55D68-AB82-4CF7-9E48-210DF94028EF}" type="presOf" srcId="{C66BF3A1-548C-4405-BCE8-E8B2D963183F}" destId="{423002C4-E3D6-4CA8-84BA-543E81B12EA5}" srcOrd="0" destOrd="0" presId="urn:microsoft.com/office/officeart/2005/8/layout/orgChart1"/>
    <dgm:cxn modelId="{CE992669-04B2-4617-B180-D2BE96BE3588}" type="presOf" srcId="{BF3E488E-4111-4976-881A-24D5BE9AEB2C}" destId="{6E8BF099-F6DC-44A6-9006-51AD39663D54}" srcOrd="1" destOrd="0" presId="urn:microsoft.com/office/officeart/2005/8/layout/orgChart1"/>
    <dgm:cxn modelId="{A78E5669-B64D-49E7-AC2E-35DFE60E8C91}" type="presOf" srcId="{02ED7ADA-60C9-4B5F-A8F3-9CE6FE146347}" destId="{8DCD39A5-240F-4707-B93A-77E74D2C205C}" srcOrd="0" destOrd="0" presId="urn:microsoft.com/office/officeart/2005/8/layout/orgChart1"/>
    <dgm:cxn modelId="{6DF5346C-2412-4161-AEFA-EA94A221B149}" type="presOf" srcId="{ECC28946-3F3E-496F-92C4-FF39AF19AEFF}" destId="{4ACBCEDF-7067-4DF9-9CAE-FAB81AC98193}" srcOrd="1" destOrd="0" presId="urn:microsoft.com/office/officeart/2005/8/layout/orgChart1"/>
    <dgm:cxn modelId="{033B4272-A5B1-4C62-8CFF-AAE2EA92DDB7}" srcId="{592D4855-008C-49C8-92A7-D6E94696EE0F}" destId="{9B20045D-DFF1-4A02-9F42-9FDD549E2116}" srcOrd="2" destOrd="0" parTransId="{4765AACF-6D6D-4F2C-929E-BBDFFEEC41DB}" sibTransId="{BC73A367-09F5-49AB-9019-3A1EDA887C4D}"/>
    <dgm:cxn modelId="{D2AB2557-171B-4A0E-A9EC-7154EF2511F9}" srcId="{592D4855-008C-49C8-92A7-D6E94696EE0F}" destId="{C7B8F306-D534-437F-8B64-A8183935EC09}" srcOrd="3" destOrd="0" parTransId="{B261C185-50A9-4BA6-9C70-F18D213892C7}" sibTransId="{49B52D2F-E7CD-425D-8FCD-DDCD97776DE5}"/>
    <dgm:cxn modelId="{466B3877-3A1E-47A3-9DC3-58C1850418DE}" type="presOf" srcId="{592D4855-008C-49C8-92A7-D6E94696EE0F}" destId="{AFD422B0-3704-406F-8C26-19AC8C1FCE79}" srcOrd="0" destOrd="0" presId="urn:microsoft.com/office/officeart/2005/8/layout/orgChart1"/>
    <dgm:cxn modelId="{10A3F07A-CBE0-40CC-A534-4EA9D9EDA019}" srcId="{592D4855-008C-49C8-92A7-D6E94696EE0F}" destId="{9BAD2655-A9AF-4BD0-BC6B-A94EDB709E6A}" srcOrd="5" destOrd="0" parTransId="{89000185-BAD2-4BAB-B0EA-8F1135D73EBE}" sibTransId="{732DAC6D-0870-4FA3-96CE-A75D45A1A2C9}"/>
    <dgm:cxn modelId="{DB2A8F7E-F5DC-4179-8001-CA091486A6B2}" srcId="{592D4855-008C-49C8-92A7-D6E94696EE0F}" destId="{ECC28946-3F3E-496F-92C4-FF39AF19AEFF}" srcOrd="1" destOrd="0" parTransId="{2AB0C1DB-AA38-4041-ACC6-628F52A53ADE}" sibTransId="{7FFD1BA0-939D-4832-9193-B834436B111B}"/>
    <dgm:cxn modelId="{C06FE47E-06BD-4F6E-9B04-7E6E42F5C4CB}" type="presOf" srcId="{8C3B030F-282C-4145-B102-08B0598590EE}" destId="{A430C984-ABF1-49E4-9E25-C6BE6464475E}" srcOrd="0" destOrd="0" presId="urn:microsoft.com/office/officeart/2005/8/layout/orgChart1"/>
    <dgm:cxn modelId="{1F8A4784-33B7-444E-AF1E-79E1254D32C4}" type="presOf" srcId="{9BAD2655-A9AF-4BD0-BC6B-A94EDB709E6A}" destId="{8FEDD931-5FDC-4038-8B63-89FCA41B8BAA}" srcOrd="0" destOrd="0" presId="urn:microsoft.com/office/officeart/2005/8/layout/orgChart1"/>
    <dgm:cxn modelId="{2BC1338D-65EA-42D8-B39A-D1A5B0C038DC}" type="presOf" srcId="{0F311A4C-6EDF-4E52-AD31-E56F0B1414FB}" destId="{F3B3DB39-63EA-49F5-B6B0-AF6433501275}" srcOrd="1" destOrd="0" presId="urn:microsoft.com/office/officeart/2005/8/layout/orgChart1"/>
    <dgm:cxn modelId="{00069C8D-4CD4-4662-B9B1-138F56F440B4}" type="presOf" srcId="{320A89EC-4BEE-4E50-8133-48286147BFB1}" destId="{671AF896-7FA0-494A-8C3D-86556C7B95C2}" srcOrd="0" destOrd="0" presId="urn:microsoft.com/office/officeart/2005/8/layout/orgChart1"/>
    <dgm:cxn modelId="{70173893-FDB4-4EDA-A8FF-8E18A5546760}" type="presOf" srcId="{2C2AE79D-8AA0-40A4-A80D-FFCFCC8E6AD9}" destId="{66126FE8-CB6C-4D88-820A-102E7E50339F}" srcOrd="0" destOrd="0" presId="urn:microsoft.com/office/officeart/2005/8/layout/orgChart1"/>
    <dgm:cxn modelId="{E1B7C495-F881-4091-8EC0-A047EA5FE68A}" type="presOf" srcId="{106FA39C-C727-4C78-BD7E-C7114C7B46A9}" destId="{C0F18569-A6CD-49F1-89CD-99CF08EE599B}" srcOrd="0" destOrd="0" presId="urn:microsoft.com/office/officeart/2005/8/layout/orgChart1"/>
    <dgm:cxn modelId="{75CC8D9F-53F2-450F-9732-2C8EBA6A2AEB}" type="presOf" srcId="{2FA5FA32-0C0D-44AE-8B40-6E428D1DEAFC}" destId="{3DF1ED42-62FF-4BFB-B6B1-C8F62D68EE10}" srcOrd="0" destOrd="0" presId="urn:microsoft.com/office/officeart/2005/8/layout/orgChart1"/>
    <dgm:cxn modelId="{4AE2A7A2-FFFA-4C41-9A3A-768B6A04E534}" type="presOf" srcId="{27D6E71C-055F-4F1F-B033-598A8B815CFB}" destId="{C5477A55-31F9-4485-878A-7B3D32A15B2E}" srcOrd="0" destOrd="0" presId="urn:microsoft.com/office/officeart/2005/8/layout/orgChart1"/>
    <dgm:cxn modelId="{6F966DAA-D895-42EE-8DB4-7236A136E5EA}" type="presOf" srcId="{C3A9CCAC-57A2-4153-B429-15CC3A8961FF}" destId="{7F7A767A-007E-4C82-8ED9-314D97CC7819}" srcOrd="0" destOrd="0" presId="urn:microsoft.com/office/officeart/2005/8/layout/orgChart1"/>
    <dgm:cxn modelId="{A581D5AB-F9D0-4063-B8E1-0D09D17582CF}" type="presOf" srcId="{9BB39199-526B-488C-85C0-2CBCC5075178}" destId="{C8B94C27-CC69-47E8-99A4-C923B6568526}" srcOrd="0" destOrd="0" presId="urn:microsoft.com/office/officeart/2005/8/layout/orgChart1"/>
    <dgm:cxn modelId="{8B5B42B3-FF75-492E-B8E2-BC3E9692CD16}" type="presOf" srcId="{89000185-BAD2-4BAB-B0EA-8F1135D73EBE}" destId="{CD81CB73-E7B7-4F39-8C39-05DAFE3ADFF6}" srcOrd="0" destOrd="0" presId="urn:microsoft.com/office/officeart/2005/8/layout/orgChart1"/>
    <dgm:cxn modelId="{3CC0C1B4-254F-4C70-888B-400F446C00D9}" type="presOf" srcId="{C66BF3A1-548C-4405-BCE8-E8B2D963183F}" destId="{6F1CB953-B5D8-4E45-81CA-2166B080F163}" srcOrd="1" destOrd="0" presId="urn:microsoft.com/office/officeart/2005/8/layout/orgChart1"/>
    <dgm:cxn modelId="{60E9DAB7-1C40-4B8A-B410-7DD9D905B82A}" srcId="{9BAD2655-A9AF-4BD0-BC6B-A94EDB709E6A}" destId="{0F311A4C-6EDF-4E52-AD31-E56F0B1414FB}" srcOrd="2" destOrd="0" parTransId="{8C3B030F-282C-4145-B102-08B0598590EE}" sibTransId="{118705DF-925F-4972-9E58-D9B90A1A389D}"/>
    <dgm:cxn modelId="{ADE8AAB9-6379-4666-BF9E-C5AFDC512624}" srcId="{817614B9-69B6-4FBF-B2C1-4EAE0E064B6F}" destId="{592D4855-008C-49C8-92A7-D6E94696EE0F}" srcOrd="0" destOrd="0" parTransId="{C59C4521-7C13-436E-A012-BEC81AC95793}" sibTransId="{54DE42DF-5260-420C-9DF2-5DEA2571F8E9}"/>
    <dgm:cxn modelId="{8E17E4BE-F8A6-47FA-B2B2-90FC18C22D68}" srcId="{592D4855-008C-49C8-92A7-D6E94696EE0F}" destId="{D6405CA5-89AA-4206-8030-32F2E9FFBFEA}" srcOrd="6" destOrd="0" parTransId="{9BB39199-526B-488C-85C0-2CBCC5075178}" sibTransId="{1FF2C6CB-79DC-4FAA-8045-D5FA93405C9D}"/>
    <dgm:cxn modelId="{EC6402C0-127E-4659-AF84-A45555EAE7B9}" type="presOf" srcId="{BB180293-B7DD-459C-B7E1-77CC5DF3F531}" destId="{7ADBC833-B5D5-4F86-A796-CD005AA2D903}" srcOrd="0" destOrd="0" presId="urn:microsoft.com/office/officeart/2005/8/layout/orgChart1"/>
    <dgm:cxn modelId="{0EC04AC1-2418-4B93-BCD5-F31124CF152D}" type="presOf" srcId="{592D4855-008C-49C8-92A7-D6E94696EE0F}" destId="{34E51CA3-C2F9-4D2B-AAA2-2162E9688FAC}" srcOrd="1" destOrd="0" presId="urn:microsoft.com/office/officeart/2005/8/layout/orgChart1"/>
    <dgm:cxn modelId="{D3D15CC8-0CBB-4EAC-9D45-B24941276B20}" srcId="{9BAD2655-A9AF-4BD0-BC6B-A94EDB709E6A}" destId="{45F9B9DC-4BC2-48A0-870D-9AB88B0E01FD}" srcOrd="0" destOrd="0" parTransId="{11C883E5-BC1A-4C4D-9DDB-D3DBCC1E15C3}" sibTransId="{EC08EA29-AC05-46E0-B159-DFE3482FEA4A}"/>
    <dgm:cxn modelId="{24126CCB-D54D-4CA4-8431-877027513C46}" type="presOf" srcId="{84B263F0-29BF-4B2D-9336-248AA4A3566F}" destId="{24D0443C-8A15-4426-B226-8AF112FFA8E0}" srcOrd="0" destOrd="0" presId="urn:microsoft.com/office/officeart/2005/8/layout/orgChart1"/>
    <dgm:cxn modelId="{DD084BD0-1B6C-4465-9DA6-B6B575A9505A}" srcId="{9BAD2655-A9AF-4BD0-BC6B-A94EDB709E6A}" destId="{BF3E488E-4111-4976-881A-24D5BE9AEB2C}" srcOrd="1" destOrd="0" parTransId="{6B103054-AF2A-454D-993D-82DC0F968656}" sibTransId="{97C2F5DD-86C7-4763-8AF9-8693796AE74E}"/>
    <dgm:cxn modelId="{EEDA90D4-C3A3-4CB4-ADF7-868688ACCC9D}" type="presOf" srcId="{BF3E488E-4111-4976-881A-24D5BE9AEB2C}" destId="{0375C2CB-5D7B-446F-B935-E98E937B8545}" srcOrd="0" destOrd="0" presId="urn:microsoft.com/office/officeart/2005/8/layout/orgChart1"/>
    <dgm:cxn modelId="{631DACE0-149C-4936-B83F-285A4D93EE43}" type="presOf" srcId="{45F9B9DC-4BC2-48A0-870D-9AB88B0E01FD}" destId="{564BFCD5-C0CF-4B69-BD66-1D02CAD39F9F}" srcOrd="1" destOrd="0" presId="urn:microsoft.com/office/officeart/2005/8/layout/orgChart1"/>
    <dgm:cxn modelId="{00B728E8-4CF0-4D16-8799-00A392D5DBA0}" type="presOf" srcId="{C3A9CCAC-57A2-4153-B429-15CC3A8961FF}" destId="{4737B34F-43C0-45C7-B486-D110BFE5CB03}" srcOrd="1" destOrd="0" presId="urn:microsoft.com/office/officeart/2005/8/layout/orgChart1"/>
    <dgm:cxn modelId="{B03BDAE8-4BE1-4EA7-9EFA-EE09626798FC}" type="presOf" srcId="{0F311A4C-6EDF-4E52-AD31-E56F0B1414FB}" destId="{D2613363-E5F0-464B-A084-A19DC14EE59B}" srcOrd="0" destOrd="0" presId="urn:microsoft.com/office/officeart/2005/8/layout/orgChart1"/>
    <dgm:cxn modelId="{0C5403E9-560A-4894-BB1B-1366AD2E3B91}" type="presOf" srcId="{9B20045D-DFF1-4A02-9F42-9FDD549E2116}" destId="{29120590-030A-4927-8AF8-5304D551000E}" srcOrd="0" destOrd="0" presId="urn:microsoft.com/office/officeart/2005/8/layout/orgChart1"/>
    <dgm:cxn modelId="{77DD04F0-C98B-46B5-A20E-3F2CFC798AA0}" type="presOf" srcId="{0245D0BE-BBBB-4FB2-836B-156E208ED933}" destId="{560B5026-27C8-4B3F-9A7F-206D42E3C498}" srcOrd="0" destOrd="0" presId="urn:microsoft.com/office/officeart/2005/8/layout/orgChart1"/>
    <dgm:cxn modelId="{D11D0BFA-AEFD-4E89-8A73-395FA8CBF2F2}" srcId="{592D4855-008C-49C8-92A7-D6E94696EE0F}" destId="{27D6E71C-055F-4F1F-B033-598A8B815CFB}" srcOrd="0" destOrd="0" parTransId="{02ED7ADA-60C9-4B5F-A8F3-9CE6FE146347}" sibTransId="{D040EB70-C576-4435-B8AE-0B85823D1B23}"/>
    <dgm:cxn modelId="{9C2285FA-45C9-49D7-9890-79F33912F376}" type="presOf" srcId="{45F9B9DC-4BC2-48A0-870D-9AB88B0E01FD}" destId="{A1CD36F1-F794-454F-B674-C9DBBFC005C3}" srcOrd="0" destOrd="0" presId="urn:microsoft.com/office/officeart/2005/8/layout/orgChart1"/>
    <dgm:cxn modelId="{03DA2BFD-78C3-4F2F-A75A-78703E04E8D3}" type="presOf" srcId="{817614B9-69B6-4FBF-B2C1-4EAE0E064B6F}" destId="{6A7F83DD-E1A8-445A-A042-C1B854DF987D}" srcOrd="0" destOrd="0" presId="urn:microsoft.com/office/officeart/2005/8/layout/orgChart1"/>
    <dgm:cxn modelId="{F58D16FF-885E-41D3-A3B5-1475F82E522B}" srcId="{9BAD2655-A9AF-4BD0-BC6B-A94EDB709E6A}" destId="{BB180293-B7DD-459C-B7E1-77CC5DF3F531}" srcOrd="3" destOrd="0" parTransId="{320A89EC-4BEE-4E50-8133-48286147BFB1}" sibTransId="{D667E612-4A44-47E1-BB2E-E2D5D00ACB48}"/>
    <dgm:cxn modelId="{6024A31B-A5E8-4E23-930B-B3AE7AC00B6D}" type="presParOf" srcId="{6A7F83DD-E1A8-445A-A042-C1B854DF987D}" destId="{8A23E82A-8E2A-4138-A3FD-FA18D7297E46}" srcOrd="0" destOrd="0" presId="urn:microsoft.com/office/officeart/2005/8/layout/orgChart1"/>
    <dgm:cxn modelId="{5D401456-12E9-404D-84EE-9F92A986B0D1}" type="presParOf" srcId="{8A23E82A-8E2A-4138-A3FD-FA18D7297E46}" destId="{F3CE6315-D7D2-48FD-9B08-CCABCA8EAA4B}" srcOrd="0" destOrd="0" presId="urn:microsoft.com/office/officeart/2005/8/layout/orgChart1"/>
    <dgm:cxn modelId="{AB31CA64-13A1-4B0B-BE1F-43F3E99005D3}" type="presParOf" srcId="{F3CE6315-D7D2-48FD-9B08-CCABCA8EAA4B}" destId="{AFD422B0-3704-406F-8C26-19AC8C1FCE79}" srcOrd="0" destOrd="0" presId="urn:microsoft.com/office/officeart/2005/8/layout/orgChart1"/>
    <dgm:cxn modelId="{A699B279-BC28-43CA-AE50-C2DC11E568C7}" type="presParOf" srcId="{F3CE6315-D7D2-48FD-9B08-CCABCA8EAA4B}" destId="{34E51CA3-C2F9-4D2B-AAA2-2162E9688FAC}" srcOrd="1" destOrd="0" presId="urn:microsoft.com/office/officeart/2005/8/layout/orgChart1"/>
    <dgm:cxn modelId="{8B77EC87-3470-4D9B-90A3-A4A05C769710}" type="presParOf" srcId="{8A23E82A-8E2A-4138-A3FD-FA18D7297E46}" destId="{54EE19E0-7313-42EE-B4C3-98CC04162C00}" srcOrd="1" destOrd="0" presId="urn:microsoft.com/office/officeart/2005/8/layout/orgChart1"/>
    <dgm:cxn modelId="{EC2958DA-E3E0-48EB-A5BB-E4B2108E9A59}" type="presParOf" srcId="{54EE19E0-7313-42EE-B4C3-98CC04162C00}" destId="{FF3C2BF9-7637-4A3D-BAEF-7465824B6A65}" srcOrd="0" destOrd="0" presId="urn:microsoft.com/office/officeart/2005/8/layout/orgChart1"/>
    <dgm:cxn modelId="{51E254D8-EB12-40EE-A0D7-DEF772F4A002}" type="presParOf" srcId="{54EE19E0-7313-42EE-B4C3-98CC04162C00}" destId="{88FD5567-7FE1-451D-AE74-A57FC8EF2724}" srcOrd="1" destOrd="0" presId="urn:microsoft.com/office/officeart/2005/8/layout/orgChart1"/>
    <dgm:cxn modelId="{D0BD2148-9552-4426-BF51-4E77D8B01C78}" type="presParOf" srcId="{88FD5567-7FE1-451D-AE74-A57FC8EF2724}" destId="{BDB08D3A-2C48-463D-A96B-BBBD204B66A0}" srcOrd="0" destOrd="0" presId="urn:microsoft.com/office/officeart/2005/8/layout/orgChart1"/>
    <dgm:cxn modelId="{84573C1A-615F-46CC-8C9B-717E83123275}" type="presParOf" srcId="{BDB08D3A-2C48-463D-A96B-BBBD204B66A0}" destId="{FBA0E754-60C8-49F0-9836-B729301A5DDC}" srcOrd="0" destOrd="0" presId="urn:microsoft.com/office/officeart/2005/8/layout/orgChart1"/>
    <dgm:cxn modelId="{EAE5A3C2-4DBF-4B4D-836F-9E916256D04C}" type="presParOf" srcId="{BDB08D3A-2C48-463D-A96B-BBBD204B66A0}" destId="{4ACBCEDF-7067-4DF9-9CAE-FAB81AC98193}" srcOrd="1" destOrd="0" presId="urn:microsoft.com/office/officeart/2005/8/layout/orgChart1"/>
    <dgm:cxn modelId="{8ECD9ABC-A596-4965-841D-F50596D81478}" type="presParOf" srcId="{88FD5567-7FE1-451D-AE74-A57FC8EF2724}" destId="{0EB81C5E-79DB-4317-857A-0EDDC97512F8}" srcOrd="1" destOrd="0" presId="urn:microsoft.com/office/officeart/2005/8/layout/orgChart1"/>
    <dgm:cxn modelId="{209A4F35-A133-4B50-9D3E-F9F5F8A7A483}" type="presParOf" srcId="{0EB81C5E-79DB-4317-857A-0EDDC97512F8}" destId="{3DF1ED42-62FF-4BFB-B6B1-C8F62D68EE10}" srcOrd="0" destOrd="0" presId="urn:microsoft.com/office/officeart/2005/8/layout/orgChart1"/>
    <dgm:cxn modelId="{B7AC64BF-6F23-4517-A6C5-BE8E4B474CAD}" type="presParOf" srcId="{0EB81C5E-79DB-4317-857A-0EDDC97512F8}" destId="{6D7D518F-5C8C-4843-BA78-38D7220BC311}" srcOrd="1" destOrd="0" presId="urn:microsoft.com/office/officeart/2005/8/layout/orgChart1"/>
    <dgm:cxn modelId="{AA022DF0-9072-4B3A-8810-1CCCCC9B7A4C}" type="presParOf" srcId="{6D7D518F-5C8C-4843-BA78-38D7220BC311}" destId="{E05A27DB-C149-4DA8-979B-80B2C103C843}" srcOrd="0" destOrd="0" presId="urn:microsoft.com/office/officeart/2005/8/layout/orgChart1"/>
    <dgm:cxn modelId="{117A00D3-BE4A-40C9-9DD2-4D04F3D6AFD7}" type="presParOf" srcId="{E05A27DB-C149-4DA8-979B-80B2C103C843}" destId="{5CD6EC92-1D10-4F78-88F0-92E36A50308B}" srcOrd="0" destOrd="0" presId="urn:microsoft.com/office/officeart/2005/8/layout/orgChart1"/>
    <dgm:cxn modelId="{5E0959FF-CD48-448E-8338-E49ABC6B5D32}" type="presParOf" srcId="{E05A27DB-C149-4DA8-979B-80B2C103C843}" destId="{3616E9AE-5B54-4439-9B79-8C12915E79E8}" srcOrd="1" destOrd="0" presId="urn:microsoft.com/office/officeart/2005/8/layout/orgChart1"/>
    <dgm:cxn modelId="{FC53CF9F-9219-4E55-B127-511067050B49}" type="presParOf" srcId="{6D7D518F-5C8C-4843-BA78-38D7220BC311}" destId="{6D5982AB-9A02-4FC0-A58A-D908150ED855}" srcOrd="1" destOrd="0" presId="urn:microsoft.com/office/officeart/2005/8/layout/orgChart1"/>
    <dgm:cxn modelId="{7C0EFD8D-958F-4629-8A70-4C8645B57946}" type="presParOf" srcId="{6D7D518F-5C8C-4843-BA78-38D7220BC311}" destId="{7132C18C-C7B7-41F3-9203-EAA5DDD013B4}" srcOrd="2" destOrd="0" presId="urn:microsoft.com/office/officeart/2005/8/layout/orgChart1"/>
    <dgm:cxn modelId="{34C0ABFB-6266-4246-A258-114978FDBB95}" type="presParOf" srcId="{88FD5567-7FE1-451D-AE74-A57FC8EF2724}" destId="{664D5539-9F66-4384-8AC9-206DCCEC9BFF}" srcOrd="2" destOrd="0" presId="urn:microsoft.com/office/officeart/2005/8/layout/orgChart1"/>
    <dgm:cxn modelId="{03C89EC6-C9A2-44EC-A5C3-2B3B84990755}" type="presParOf" srcId="{54EE19E0-7313-42EE-B4C3-98CC04162C00}" destId="{AAD67BB2-81DA-46AA-AEC4-D2C9B9409E78}" srcOrd="2" destOrd="0" presId="urn:microsoft.com/office/officeart/2005/8/layout/orgChart1"/>
    <dgm:cxn modelId="{6704CAEE-0063-494A-90F3-C46D73C40FC5}" type="presParOf" srcId="{54EE19E0-7313-42EE-B4C3-98CC04162C00}" destId="{44250E00-6260-43EC-81BA-AEC1FA847064}" srcOrd="3" destOrd="0" presId="urn:microsoft.com/office/officeart/2005/8/layout/orgChart1"/>
    <dgm:cxn modelId="{C859567F-68B4-4B53-87FC-7878202833FF}" type="presParOf" srcId="{44250E00-6260-43EC-81BA-AEC1FA847064}" destId="{2A282EFC-DFB0-43DE-9CBB-2DEC7F622626}" srcOrd="0" destOrd="0" presId="urn:microsoft.com/office/officeart/2005/8/layout/orgChart1"/>
    <dgm:cxn modelId="{156031DE-7D0B-4533-82E6-9FC324E26950}" type="presParOf" srcId="{2A282EFC-DFB0-43DE-9CBB-2DEC7F622626}" destId="{29120590-030A-4927-8AF8-5304D551000E}" srcOrd="0" destOrd="0" presId="urn:microsoft.com/office/officeart/2005/8/layout/orgChart1"/>
    <dgm:cxn modelId="{54CD7745-16FF-4C84-89CB-23FDBEEFF1C8}" type="presParOf" srcId="{2A282EFC-DFB0-43DE-9CBB-2DEC7F622626}" destId="{D21C4930-7FA2-4DD8-96F2-0421E5937064}" srcOrd="1" destOrd="0" presId="urn:microsoft.com/office/officeart/2005/8/layout/orgChart1"/>
    <dgm:cxn modelId="{A2821BC0-C983-4C62-AB3B-B61B7D1DDB32}" type="presParOf" srcId="{44250E00-6260-43EC-81BA-AEC1FA847064}" destId="{554D2B8F-E6A0-4743-AA97-BE84D0236956}" srcOrd="1" destOrd="0" presId="urn:microsoft.com/office/officeart/2005/8/layout/orgChart1"/>
    <dgm:cxn modelId="{1B3ABCAE-779E-4119-B136-9CED86400617}" type="presParOf" srcId="{44250E00-6260-43EC-81BA-AEC1FA847064}" destId="{B839CA0E-F78C-48BE-A2E0-1436BA2B32DF}" srcOrd="2" destOrd="0" presId="urn:microsoft.com/office/officeart/2005/8/layout/orgChart1"/>
    <dgm:cxn modelId="{6F61AE82-4BDA-4F27-97DE-8845ED1C31F8}" type="presParOf" srcId="{54EE19E0-7313-42EE-B4C3-98CC04162C00}" destId="{78E95794-0FFD-48A0-ABCA-0EEC12D8746F}" srcOrd="4" destOrd="0" presId="urn:microsoft.com/office/officeart/2005/8/layout/orgChart1"/>
    <dgm:cxn modelId="{2A8770D3-F789-4580-B13A-4394EDB391D0}" type="presParOf" srcId="{54EE19E0-7313-42EE-B4C3-98CC04162C00}" destId="{184F82D3-4042-4B0D-9863-F88041CB7D03}" srcOrd="5" destOrd="0" presId="urn:microsoft.com/office/officeart/2005/8/layout/orgChart1"/>
    <dgm:cxn modelId="{A047ED50-3223-4647-8DB4-D48A094E1172}" type="presParOf" srcId="{184F82D3-4042-4B0D-9863-F88041CB7D03}" destId="{D4BD0D90-5F95-481C-8059-2157B8EAF35B}" srcOrd="0" destOrd="0" presId="urn:microsoft.com/office/officeart/2005/8/layout/orgChart1"/>
    <dgm:cxn modelId="{74851637-3090-4C60-B908-1500CB4CDEDE}" type="presParOf" srcId="{D4BD0D90-5F95-481C-8059-2157B8EAF35B}" destId="{3260F917-BE0E-4C4B-A3D7-D232EA74CA6E}" srcOrd="0" destOrd="0" presId="urn:microsoft.com/office/officeart/2005/8/layout/orgChart1"/>
    <dgm:cxn modelId="{99DF537A-F079-443F-B3AE-74A943D04053}" type="presParOf" srcId="{D4BD0D90-5F95-481C-8059-2157B8EAF35B}" destId="{0752CF12-033C-46DD-A8F9-1D10AC60F272}" srcOrd="1" destOrd="0" presId="urn:microsoft.com/office/officeart/2005/8/layout/orgChart1"/>
    <dgm:cxn modelId="{1169AB44-01E9-4E85-883F-AF653FF59F6B}" type="presParOf" srcId="{184F82D3-4042-4B0D-9863-F88041CB7D03}" destId="{219B41B3-53FF-4B96-9F2A-92B4D21B4663}" srcOrd="1" destOrd="0" presId="urn:microsoft.com/office/officeart/2005/8/layout/orgChart1"/>
    <dgm:cxn modelId="{5C8D0EE5-8C27-4DB7-884B-DBE63E3F5B32}" type="presParOf" srcId="{219B41B3-53FF-4B96-9F2A-92B4D21B4663}" destId="{C0F18569-A6CD-49F1-89CD-99CF08EE599B}" srcOrd="0" destOrd="0" presId="urn:microsoft.com/office/officeart/2005/8/layout/orgChart1"/>
    <dgm:cxn modelId="{C31C7E8B-FFA3-47EF-9AD1-F3E1F3FB3915}" type="presParOf" srcId="{219B41B3-53FF-4B96-9F2A-92B4D21B4663}" destId="{624A4843-C93B-4BD3-BB0B-CCF0A63BA8AD}" srcOrd="1" destOrd="0" presId="urn:microsoft.com/office/officeart/2005/8/layout/orgChart1"/>
    <dgm:cxn modelId="{0FA21BD3-F1BB-4B36-AAA6-C351BE3631CA}" type="presParOf" srcId="{624A4843-C93B-4BD3-BB0B-CCF0A63BA8AD}" destId="{14F5E668-A292-4636-A594-32283A138103}" srcOrd="0" destOrd="0" presId="urn:microsoft.com/office/officeart/2005/8/layout/orgChart1"/>
    <dgm:cxn modelId="{EA3611F4-0C6E-4AD4-A9CF-4CA7EB551127}" type="presParOf" srcId="{14F5E668-A292-4636-A594-32283A138103}" destId="{423002C4-E3D6-4CA8-84BA-543E81B12EA5}" srcOrd="0" destOrd="0" presId="urn:microsoft.com/office/officeart/2005/8/layout/orgChart1"/>
    <dgm:cxn modelId="{BED93A6D-FD02-4A75-A9CE-C27AC70B0E03}" type="presParOf" srcId="{14F5E668-A292-4636-A594-32283A138103}" destId="{6F1CB953-B5D8-4E45-81CA-2166B080F163}" srcOrd="1" destOrd="0" presId="urn:microsoft.com/office/officeart/2005/8/layout/orgChart1"/>
    <dgm:cxn modelId="{1E70DE0E-65FB-4600-9147-BD7067481635}" type="presParOf" srcId="{624A4843-C93B-4BD3-BB0B-CCF0A63BA8AD}" destId="{F75DB384-1233-4C37-A608-B414607D4963}" srcOrd="1" destOrd="0" presId="urn:microsoft.com/office/officeart/2005/8/layout/orgChart1"/>
    <dgm:cxn modelId="{0BA13800-ED61-42C9-AFAA-CB13A538A661}" type="presParOf" srcId="{624A4843-C93B-4BD3-BB0B-CCF0A63BA8AD}" destId="{AF124EE9-09F2-4C7D-9A8F-5228719D6F65}" srcOrd="2" destOrd="0" presId="urn:microsoft.com/office/officeart/2005/8/layout/orgChart1"/>
    <dgm:cxn modelId="{3EA38230-78C2-435F-8F5C-6D1D2334EC50}" type="presParOf" srcId="{219B41B3-53FF-4B96-9F2A-92B4D21B4663}" destId="{560B5026-27C8-4B3F-9A7F-206D42E3C498}" srcOrd="2" destOrd="0" presId="urn:microsoft.com/office/officeart/2005/8/layout/orgChart1"/>
    <dgm:cxn modelId="{BA8A048D-7879-4D19-888B-D437C60BC15C}" type="presParOf" srcId="{219B41B3-53FF-4B96-9F2A-92B4D21B4663}" destId="{73271DFD-B967-4C08-85A0-131B9A37AB54}" srcOrd="3" destOrd="0" presId="urn:microsoft.com/office/officeart/2005/8/layout/orgChart1"/>
    <dgm:cxn modelId="{58FE9911-7FA4-4AFF-9ADE-F4CC54F12883}" type="presParOf" srcId="{73271DFD-B967-4C08-85A0-131B9A37AB54}" destId="{FD080280-F2AF-476E-8F16-22142350664E}" srcOrd="0" destOrd="0" presId="urn:microsoft.com/office/officeart/2005/8/layout/orgChart1"/>
    <dgm:cxn modelId="{D9BEDB2E-B957-49FF-9331-98F4F7442F7A}" type="presParOf" srcId="{FD080280-F2AF-476E-8F16-22142350664E}" destId="{24D0443C-8A15-4426-B226-8AF112FFA8E0}" srcOrd="0" destOrd="0" presId="urn:microsoft.com/office/officeart/2005/8/layout/orgChart1"/>
    <dgm:cxn modelId="{19CF7ED8-83D2-45BD-9620-E49D8DBA24B0}" type="presParOf" srcId="{FD080280-F2AF-476E-8F16-22142350664E}" destId="{BB3C57F8-19B2-4B1E-9159-EF226AA3214A}" srcOrd="1" destOrd="0" presId="urn:microsoft.com/office/officeart/2005/8/layout/orgChart1"/>
    <dgm:cxn modelId="{E0255D34-1ABD-4B02-B9A5-69EA636FC56A}" type="presParOf" srcId="{73271DFD-B967-4C08-85A0-131B9A37AB54}" destId="{CB070271-EB57-4BB7-8ED4-D496882BA70E}" srcOrd="1" destOrd="0" presId="urn:microsoft.com/office/officeart/2005/8/layout/orgChart1"/>
    <dgm:cxn modelId="{B842988F-FDAE-40DD-B753-37045B6C6A99}" type="presParOf" srcId="{73271DFD-B967-4C08-85A0-131B9A37AB54}" destId="{5CAFCED4-99E7-48DF-941D-1EAC818F8DEC}" srcOrd="2" destOrd="0" presId="urn:microsoft.com/office/officeart/2005/8/layout/orgChart1"/>
    <dgm:cxn modelId="{22C0E461-2802-49BB-8512-665124F1B2AE}" type="presParOf" srcId="{184F82D3-4042-4B0D-9863-F88041CB7D03}" destId="{C784C2E2-2DEF-48E6-91B9-C9AB76BF661E}" srcOrd="2" destOrd="0" presId="urn:microsoft.com/office/officeart/2005/8/layout/orgChart1"/>
    <dgm:cxn modelId="{4EC33D54-30B7-44B1-BE0D-73F03311EBCD}" type="presParOf" srcId="{54EE19E0-7313-42EE-B4C3-98CC04162C00}" destId="{66126FE8-CB6C-4D88-820A-102E7E50339F}" srcOrd="6" destOrd="0" presId="urn:microsoft.com/office/officeart/2005/8/layout/orgChart1"/>
    <dgm:cxn modelId="{1E4C7D67-C836-4BF8-AAF0-38EC646901D2}" type="presParOf" srcId="{54EE19E0-7313-42EE-B4C3-98CC04162C00}" destId="{C09F1629-2925-4018-AC36-31E29EF5B020}" srcOrd="7" destOrd="0" presId="urn:microsoft.com/office/officeart/2005/8/layout/orgChart1"/>
    <dgm:cxn modelId="{D89E912F-A4FC-471F-BE6A-96C8128B53F3}" type="presParOf" srcId="{C09F1629-2925-4018-AC36-31E29EF5B020}" destId="{289E5CEF-0914-414C-B1CA-1337D2BBE0BD}" srcOrd="0" destOrd="0" presId="urn:microsoft.com/office/officeart/2005/8/layout/orgChart1"/>
    <dgm:cxn modelId="{3D1F3E45-1BA5-4DDB-97F4-0A64CD2C9634}" type="presParOf" srcId="{289E5CEF-0914-414C-B1CA-1337D2BBE0BD}" destId="{7F7A767A-007E-4C82-8ED9-314D97CC7819}" srcOrd="0" destOrd="0" presId="urn:microsoft.com/office/officeart/2005/8/layout/orgChart1"/>
    <dgm:cxn modelId="{A064C226-0755-4196-957E-A6FFD9A2B6B9}" type="presParOf" srcId="{289E5CEF-0914-414C-B1CA-1337D2BBE0BD}" destId="{4737B34F-43C0-45C7-B486-D110BFE5CB03}" srcOrd="1" destOrd="0" presId="urn:microsoft.com/office/officeart/2005/8/layout/orgChart1"/>
    <dgm:cxn modelId="{8B4A3B54-8590-43D6-B146-014C15808606}" type="presParOf" srcId="{C09F1629-2925-4018-AC36-31E29EF5B020}" destId="{C1994FFD-C1BF-4123-B029-F28F67A103CE}" srcOrd="1" destOrd="0" presId="urn:microsoft.com/office/officeart/2005/8/layout/orgChart1"/>
    <dgm:cxn modelId="{540FE42C-D222-46F0-84F7-06BD28E2AC6A}" type="presParOf" srcId="{C09F1629-2925-4018-AC36-31E29EF5B020}" destId="{FD2B8F87-44C8-4054-BE18-1CACCC7B3F99}" srcOrd="2" destOrd="0" presId="urn:microsoft.com/office/officeart/2005/8/layout/orgChart1"/>
    <dgm:cxn modelId="{1FF985C3-11D1-4BD2-836D-9634BA39D44B}" type="presParOf" srcId="{54EE19E0-7313-42EE-B4C3-98CC04162C00}" destId="{CD81CB73-E7B7-4F39-8C39-05DAFE3ADFF6}" srcOrd="8" destOrd="0" presId="urn:microsoft.com/office/officeart/2005/8/layout/orgChart1"/>
    <dgm:cxn modelId="{DCCA3BFA-376F-4062-83D1-9916666FD75E}" type="presParOf" srcId="{54EE19E0-7313-42EE-B4C3-98CC04162C00}" destId="{48DCFB1C-9353-4848-8EAE-0295D71D3C34}" srcOrd="9" destOrd="0" presId="urn:microsoft.com/office/officeart/2005/8/layout/orgChart1"/>
    <dgm:cxn modelId="{C2B9A260-AE31-47E4-BEB0-CD8BA745C968}" type="presParOf" srcId="{48DCFB1C-9353-4848-8EAE-0295D71D3C34}" destId="{DF0BBF5C-9721-48FC-80CD-363A976BF6CB}" srcOrd="0" destOrd="0" presId="urn:microsoft.com/office/officeart/2005/8/layout/orgChart1"/>
    <dgm:cxn modelId="{79CF7B9E-4E3A-4D74-9924-6D64C390EA17}" type="presParOf" srcId="{DF0BBF5C-9721-48FC-80CD-363A976BF6CB}" destId="{8FEDD931-5FDC-4038-8B63-89FCA41B8BAA}" srcOrd="0" destOrd="0" presId="urn:microsoft.com/office/officeart/2005/8/layout/orgChart1"/>
    <dgm:cxn modelId="{FE54690A-6F9E-471A-9385-B8DE9AA71FE3}" type="presParOf" srcId="{DF0BBF5C-9721-48FC-80CD-363A976BF6CB}" destId="{59EC1CEB-2CBB-4310-B437-EE142BE7413B}" srcOrd="1" destOrd="0" presId="urn:microsoft.com/office/officeart/2005/8/layout/orgChart1"/>
    <dgm:cxn modelId="{40FF79F5-5004-4E30-BEDC-43BFF8312C30}" type="presParOf" srcId="{48DCFB1C-9353-4848-8EAE-0295D71D3C34}" destId="{A4120A70-6C00-48BD-B54C-3FD50C6A0893}" srcOrd="1" destOrd="0" presId="urn:microsoft.com/office/officeart/2005/8/layout/orgChart1"/>
    <dgm:cxn modelId="{305005F5-9903-499C-B8E8-374BE30B9028}" type="presParOf" srcId="{A4120A70-6C00-48BD-B54C-3FD50C6A0893}" destId="{7952BA60-221B-4B59-B913-30B5CC7CF9F7}" srcOrd="0" destOrd="0" presId="urn:microsoft.com/office/officeart/2005/8/layout/orgChart1"/>
    <dgm:cxn modelId="{71D4102B-EDA4-49DB-8564-39606FB4A826}" type="presParOf" srcId="{A4120A70-6C00-48BD-B54C-3FD50C6A0893}" destId="{8E2C931F-F213-45B3-BB53-DD518A788E28}" srcOrd="1" destOrd="0" presId="urn:microsoft.com/office/officeart/2005/8/layout/orgChart1"/>
    <dgm:cxn modelId="{4BFE084A-E8BE-4B0A-81C0-568220B9C919}" type="presParOf" srcId="{8E2C931F-F213-45B3-BB53-DD518A788E28}" destId="{78765BF2-3A92-4A72-BD74-6950BF1696DA}" srcOrd="0" destOrd="0" presId="urn:microsoft.com/office/officeart/2005/8/layout/orgChart1"/>
    <dgm:cxn modelId="{4DFDC9B9-A998-40F5-8B07-1C93A4B658B6}" type="presParOf" srcId="{78765BF2-3A92-4A72-BD74-6950BF1696DA}" destId="{A1CD36F1-F794-454F-B674-C9DBBFC005C3}" srcOrd="0" destOrd="0" presId="urn:microsoft.com/office/officeart/2005/8/layout/orgChart1"/>
    <dgm:cxn modelId="{96C2CE52-D444-44DF-85E6-69C1F096D043}" type="presParOf" srcId="{78765BF2-3A92-4A72-BD74-6950BF1696DA}" destId="{564BFCD5-C0CF-4B69-BD66-1D02CAD39F9F}" srcOrd="1" destOrd="0" presId="urn:microsoft.com/office/officeart/2005/8/layout/orgChart1"/>
    <dgm:cxn modelId="{77E07271-7284-49A4-84F0-F8A32F684E26}" type="presParOf" srcId="{8E2C931F-F213-45B3-BB53-DD518A788E28}" destId="{455CE08F-926D-4C8A-BE3F-0F9361868B58}" srcOrd="1" destOrd="0" presId="urn:microsoft.com/office/officeart/2005/8/layout/orgChart1"/>
    <dgm:cxn modelId="{203887BA-5B9E-48F1-BC74-C1A62BFC8582}" type="presParOf" srcId="{8E2C931F-F213-45B3-BB53-DD518A788E28}" destId="{40958393-FA48-45DB-96C4-45C392088B8D}" srcOrd="2" destOrd="0" presId="urn:microsoft.com/office/officeart/2005/8/layout/orgChart1"/>
    <dgm:cxn modelId="{CF19D276-0F66-4B90-B2AD-991224446A1D}" type="presParOf" srcId="{A4120A70-6C00-48BD-B54C-3FD50C6A0893}" destId="{90970163-1293-4147-A3EA-51B7D23688B6}" srcOrd="2" destOrd="0" presId="urn:microsoft.com/office/officeart/2005/8/layout/orgChart1"/>
    <dgm:cxn modelId="{EA3816FB-C4EF-4A61-9A46-3B5A9515900F}" type="presParOf" srcId="{A4120A70-6C00-48BD-B54C-3FD50C6A0893}" destId="{C8F799C1-8207-416F-A825-FEE8FDE16CDE}" srcOrd="3" destOrd="0" presId="urn:microsoft.com/office/officeart/2005/8/layout/orgChart1"/>
    <dgm:cxn modelId="{BD10585F-CF39-4F9F-BF64-DA8730A721E2}" type="presParOf" srcId="{C8F799C1-8207-416F-A825-FEE8FDE16CDE}" destId="{31A76FA2-18FF-4368-BE80-0CDD554C8D26}" srcOrd="0" destOrd="0" presId="urn:microsoft.com/office/officeart/2005/8/layout/orgChart1"/>
    <dgm:cxn modelId="{BF404294-D944-4F87-B35B-291F51B46298}" type="presParOf" srcId="{31A76FA2-18FF-4368-BE80-0CDD554C8D26}" destId="{0375C2CB-5D7B-446F-B935-E98E937B8545}" srcOrd="0" destOrd="0" presId="urn:microsoft.com/office/officeart/2005/8/layout/orgChart1"/>
    <dgm:cxn modelId="{0D696A1B-9CF3-4CBE-98D4-7F2986226117}" type="presParOf" srcId="{31A76FA2-18FF-4368-BE80-0CDD554C8D26}" destId="{6E8BF099-F6DC-44A6-9006-51AD39663D54}" srcOrd="1" destOrd="0" presId="urn:microsoft.com/office/officeart/2005/8/layout/orgChart1"/>
    <dgm:cxn modelId="{B13DCB28-4F32-43CF-80E2-436B2258B8C3}" type="presParOf" srcId="{C8F799C1-8207-416F-A825-FEE8FDE16CDE}" destId="{93280D99-5E00-4538-A482-3C02F18E3727}" srcOrd="1" destOrd="0" presId="urn:microsoft.com/office/officeart/2005/8/layout/orgChart1"/>
    <dgm:cxn modelId="{D89F472D-E6AA-4A46-9FE5-343ED02AAE4C}" type="presParOf" srcId="{C8F799C1-8207-416F-A825-FEE8FDE16CDE}" destId="{83D55A7A-00C0-4E95-B634-F0BBE5EC7383}" srcOrd="2" destOrd="0" presId="urn:microsoft.com/office/officeart/2005/8/layout/orgChart1"/>
    <dgm:cxn modelId="{C14EE4AC-EF40-40B8-B456-3021FAF27217}" type="presParOf" srcId="{A4120A70-6C00-48BD-B54C-3FD50C6A0893}" destId="{A430C984-ABF1-49E4-9E25-C6BE6464475E}" srcOrd="4" destOrd="0" presId="urn:microsoft.com/office/officeart/2005/8/layout/orgChart1"/>
    <dgm:cxn modelId="{AF3E94FE-1983-497A-8EEB-FF11A8017246}" type="presParOf" srcId="{A4120A70-6C00-48BD-B54C-3FD50C6A0893}" destId="{191883AD-C7C0-410B-A84A-32F295C0FA2D}" srcOrd="5" destOrd="0" presId="urn:microsoft.com/office/officeart/2005/8/layout/orgChart1"/>
    <dgm:cxn modelId="{41CFD424-BEFA-4265-890A-71360E9B3BEF}" type="presParOf" srcId="{191883AD-C7C0-410B-A84A-32F295C0FA2D}" destId="{127980E3-E781-4EBE-A6C6-16EE5751ABC5}" srcOrd="0" destOrd="0" presId="urn:microsoft.com/office/officeart/2005/8/layout/orgChart1"/>
    <dgm:cxn modelId="{BBB8439B-6286-46D9-8025-68A91DACAF17}" type="presParOf" srcId="{127980E3-E781-4EBE-A6C6-16EE5751ABC5}" destId="{D2613363-E5F0-464B-A084-A19DC14EE59B}" srcOrd="0" destOrd="0" presId="urn:microsoft.com/office/officeart/2005/8/layout/orgChart1"/>
    <dgm:cxn modelId="{86F13607-8CD5-4A4A-940E-30D33A53E55E}" type="presParOf" srcId="{127980E3-E781-4EBE-A6C6-16EE5751ABC5}" destId="{F3B3DB39-63EA-49F5-B6B0-AF6433501275}" srcOrd="1" destOrd="0" presId="urn:microsoft.com/office/officeart/2005/8/layout/orgChart1"/>
    <dgm:cxn modelId="{2EC1BF17-B44C-4D62-8B23-6FE1AA572BBC}" type="presParOf" srcId="{191883AD-C7C0-410B-A84A-32F295C0FA2D}" destId="{6A27693B-5F44-4430-BB13-6CCC4440AB09}" srcOrd="1" destOrd="0" presId="urn:microsoft.com/office/officeart/2005/8/layout/orgChart1"/>
    <dgm:cxn modelId="{54D01DB9-C3AE-4093-9D88-1EA014613221}" type="presParOf" srcId="{191883AD-C7C0-410B-A84A-32F295C0FA2D}" destId="{E832251A-E69B-40C2-82B9-78059EF0099D}" srcOrd="2" destOrd="0" presId="urn:microsoft.com/office/officeart/2005/8/layout/orgChart1"/>
    <dgm:cxn modelId="{565F9042-520E-495B-A208-B20B6A3EA307}" type="presParOf" srcId="{A4120A70-6C00-48BD-B54C-3FD50C6A0893}" destId="{671AF896-7FA0-494A-8C3D-86556C7B95C2}" srcOrd="6" destOrd="0" presId="urn:microsoft.com/office/officeart/2005/8/layout/orgChart1"/>
    <dgm:cxn modelId="{C97CEBB8-DBED-4FC7-9505-F7990343AB13}" type="presParOf" srcId="{A4120A70-6C00-48BD-B54C-3FD50C6A0893}" destId="{4258EABF-CC18-4319-B46C-036BBEA41471}" srcOrd="7" destOrd="0" presId="urn:microsoft.com/office/officeart/2005/8/layout/orgChart1"/>
    <dgm:cxn modelId="{8A544E19-AD75-47CA-9F79-065DB4D1191B}" type="presParOf" srcId="{4258EABF-CC18-4319-B46C-036BBEA41471}" destId="{6DB27606-4E4C-4761-8AEF-194719CA72BF}" srcOrd="0" destOrd="0" presId="urn:microsoft.com/office/officeart/2005/8/layout/orgChart1"/>
    <dgm:cxn modelId="{300C6B2C-C6F0-4819-9304-CBC405D455E7}" type="presParOf" srcId="{6DB27606-4E4C-4761-8AEF-194719CA72BF}" destId="{7ADBC833-B5D5-4F86-A796-CD005AA2D903}" srcOrd="0" destOrd="0" presId="urn:microsoft.com/office/officeart/2005/8/layout/orgChart1"/>
    <dgm:cxn modelId="{9980A139-92AA-4A87-90D6-9FB93D7974BD}" type="presParOf" srcId="{6DB27606-4E4C-4761-8AEF-194719CA72BF}" destId="{BD45D11C-332A-4F82-8138-E0D2CB0521C0}" srcOrd="1" destOrd="0" presId="urn:microsoft.com/office/officeart/2005/8/layout/orgChart1"/>
    <dgm:cxn modelId="{6D4910E3-E180-4853-994C-79C98DA7564E}" type="presParOf" srcId="{4258EABF-CC18-4319-B46C-036BBEA41471}" destId="{910E3A9B-B334-4723-B417-105FD49BE15A}" srcOrd="1" destOrd="0" presId="urn:microsoft.com/office/officeart/2005/8/layout/orgChart1"/>
    <dgm:cxn modelId="{24A4DA39-242E-4CEE-8F2E-D3038857E1E9}" type="presParOf" srcId="{4258EABF-CC18-4319-B46C-036BBEA41471}" destId="{619042DD-1F80-4B69-8783-B6552D2DE525}" srcOrd="2" destOrd="0" presId="urn:microsoft.com/office/officeart/2005/8/layout/orgChart1"/>
    <dgm:cxn modelId="{9607CDA1-04BE-4359-952D-340FEF2BFCA0}" type="presParOf" srcId="{48DCFB1C-9353-4848-8EAE-0295D71D3C34}" destId="{695618C9-8490-4DE3-8798-1D2234C55B34}" srcOrd="2" destOrd="0" presId="urn:microsoft.com/office/officeart/2005/8/layout/orgChart1"/>
    <dgm:cxn modelId="{C5C2F902-5A3B-48B2-8FA7-6DC2D6D81EE7}" type="presParOf" srcId="{54EE19E0-7313-42EE-B4C3-98CC04162C00}" destId="{C8B94C27-CC69-47E8-99A4-C923B6568526}" srcOrd="10" destOrd="0" presId="urn:microsoft.com/office/officeart/2005/8/layout/orgChart1"/>
    <dgm:cxn modelId="{21C2B6DF-47E9-4D93-89C8-21B692BDFCBB}" type="presParOf" srcId="{54EE19E0-7313-42EE-B4C3-98CC04162C00}" destId="{F47A68A2-3571-4A78-8BB7-620758288E1E}" srcOrd="11" destOrd="0" presId="urn:microsoft.com/office/officeart/2005/8/layout/orgChart1"/>
    <dgm:cxn modelId="{3AC89676-6734-457C-B4DD-6EFEDD7B3445}" type="presParOf" srcId="{F47A68A2-3571-4A78-8BB7-620758288E1E}" destId="{8409F3A7-F629-4ED3-9561-C6C6B3FBE63C}" srcOrd="0" destOrd="0" presId="urn:microsoft.com/office/officeart/2005/8/layout/orgChart1"/>
    <dgm:cxn modelId="{AB6A3E01-0154-4764-A0F3-DD800375552E}" type="presParOf" srcId="{8409F3A7-F629-4ED3-9561-C6C6B3FBE63C}" destId="{5E6220CA-873F-49CB-A983-CA942A3C4C3C}" srcOrd="0" destOrd="0" presId="urn:microsoft.com/office/officeart/2005/8/layout/orgChart1"/>
    <dgm:cxn modelId="{F1B92B2B-C21F-4462-B38A-FB183FA802F4}" type="presParOf" srcId="{8409F3A7-F629-4ED3-9561-C6C6B3FBE63C}" destId="{B2E60638-89E2-42D9-A8AE-B1D829E40125}" srcOrd="1" destOrd="0" presId="urn:microsoft.com/office/officeart/2005/8/layout/orgChart1"/>
    <dgm:cxn modelId="{86ABBEBC-62E9-4D7A-AF3C-F37300CC7D47}" type="presParOf" srcId="{F47A68A2-3571-4A78-8BB7-620758288E1E}" destId="{69D1D1D6-588D-454E-B389-EC84D9597269}" srcOrd="1" destOrd="0" presId="urn:microsoft.com/office/officeart/2005/8/layout/orgChart1"/>
    <dgm:cxn modelId="{6DE60360-8B94-4837-8AB4-9C9E2B28C05A}" type="presParOf" srcId="{F47A68A2-3571-4A78-8BB7-620758288E1E}" destId="{7495E41A-924D-4CAB-BC8D-EE339BBED24F}" srcOrd="2" destOrd="0" presId="urn:microsoft.com/office/officeart/2005/8/layout/orgChart1"/>
    <dgm:cxn modelId="{8C91CD66-349C-42C4-95BE-060AF5E78B22}" type="presParOf" srcId="{8A23E82A-8E2A-4138-A3FD-FA18D7297E46}" destId="{A4BD669A-68A6-4BE8-BECD-B0319956F803}" srcOrd="2" destOrd="0" presId="urn:microsoft.com/office/officeart/2005/8/layout/orgChart1"/>
    <dgm:cxn modelId="{4C3E18AD-A325-4095-8F60-6E542CDA5382}" type="presParOf" srcId="{A4BD669A-68A6-4BE8-BECD-B0319956F803}" destId="{8DCD39A5-240F-4707-B93A-77E74D2C205C}" srcOrd="0" destOrd="0" presId="urn:microsoft.com/office/officeart/2005/8/layout/orgChart1"/>
    <dgm:cxn modelId="{F91E87F4-6D8A-4B74-AECC-51CF6D5353DA}" type="presParOf" srcId="{A4BD669A-68A6-4BE8-BECD-B0319956F803}" destId="{CB83A388-E9A1-49C9-8189-38AA763BCF92}" srcOrd="1" destOrd="0" presId="urn:microsoft.com/office/officeart/2005/8/layout/orgChart1"/>
    <dgm:cxn modelId="{0360EA81-D133-493D-9F64-3E56F8330065}" type="presParOf" srcId="{CB83A388-E9A1-49C9-8189-38AA763BCF92}" destId="{78C7A20F-99AC-4733-A61A-91065890E8FA}" srcOrd="0" destOrd="0" presId="urn:microsoft.com/office/officeart/2005/8/layout/orgChart1"/>
    <dgm:cxn modelId="{68FFB395-4717-44C9-B2EF-C0E7C06CE470}" type="presParOf" srcId="{78C7A20F-99AC-4733-A61A-91065890E8FA}" destId="{C5477A55-31F9-4485-878A-7B3D32A15B2E}" srcOrd="0" destOrd="0" presId="urn:microsoft.com/office/officeart/2005/8/layout/orgChart1"/>
    <dgm:cxn modelId="{2DE65511-DAD9-438D-87B8-29196C59FEC5}" type="presParOf" srcId="{78C7A20F-99AC-4733-A61A-91065890E8FA}" destId="{7FE7415D-88D3-46B5-8A11-9AF6BBAC8899}" srcOrd="1" destOrd="0" presId="urn:microsoft.com/office/officeart/2005/8/layout/orgChart1"/>
    <dgm:cxn modelId="{88A09E7D-D0A6-4D6F-B210-4FDE8CFE840D}" type="presParOf" srcId="{CB83A388-E9A1-49C9-8189-38AA763BCF92}" destId="{13544AB6-2B82-4D30-8F81-5D7EC3512E9D}" srcOrd="1" destOrd="0" presId="urn:microsoft.com/office/officeart/2005/8/layout/orgChart1"/>
    <dgm:cxn modelId="{4C435562-0E7C-4FB9-AB12-256149CEB6AA}" type="presParOf" srcId="{CB83A388-E9A1-49C9-8189-38AA763BCF92}" destId="{0D2CD772-A165-46DF-A394-9E56A7A195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D39A5-240F-4707-B93A-77E74D2C205C}">
      <dsp:nvSpPr>
        <dsp:cNvPr id="0" name=""/>
        <dsp:cNvSpPr/>
      </dsp:nvSpPr>
      <dsp:spPr>
        <a:xfrm>
          <a:off x="5495785" y="422060"/>
          <a:ext cx="236301" cy="363705"/>
        </a:xfrm>
        <a:custGeom>
          <a:avLst/>
          <a:gdLst/>
          <a:ahLst/>
          <a:cxnLst/>
          <a:rect l="0" t="0" r="0" b="0"/>
          <a:pathLst>
            <a:path>
              <a:moveTo>
                <a:pt x="236301" y="0"/>
              </a:moveTo>
              <a:lnTo>
                <a:pt x="236301" y="363705"/>
              </a:lnTo>
              <a:lnTo>
                <a:pt x="0" y="3637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B94C27-CC69-47E8-99A4-C923B6568526}">
      <dsp:nvSpPr>
        <dsp:cNvPr id="0" name=""/>
        <dsp:cNvSpPr/>
      </dsp:nvSpPr>
      <dsp:spPr>
        <a:xfrm>
          <a:off x="5732086" y="422060"/>
          <a:ext cx="4856874" cy="1096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2219"/>
              </a:lnTo>
              <a:lnTo>
                <a:pt x="4856874" y="942219"/>
              </a:lnTo>
              <a:lnTo>
                <a:pt x="4856874" y="10964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1AF896-7FA0-494A-8C3D-86556C7B95C2}">
      <dsp:nvSpPr>
        <dsp:cNvPr id="0" name=""/>
        <dsp:cNvSpPr/>
      </dsp:nvSpPr>
      <dsp:spPr>
        <a:xfrm>
          <a:off x="7881685" y="2262616"/>
          <a:ext cx="1951741" cy="915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5518"/>
              </a:lnTo>
              <a:lnTo>
                <a:pt x="1951741" y="9155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30C984-ABF1-49E4-9E25-C6BE6464475E}">
      <dsp:nvSpPr>
        <dsp:cNvPr id="0" name=""/>
        <dsp:cNvSpPr/>
      </dsp:nvSpPr>
      <dsp:spPr>
        <a:xfrm>
          <a:off x="7881685" y="2262616"/>
          <a:ext cx="128984" cy="13544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4487"/>
              </a:lnTo>
              <a:lnTo>
                <a:pt x="128984" y="13544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70163-1293-4147-A3EA-51B7D23688B6}">
      <dsp:nvSpPr>
        <dsp:cNvPr id="0" name=""/>
        <dsp:cNvSpPr/>
      </dsp:nvSpPr>
      <dsp:spPr>
        <a:xfrm>
          <a:off x="7881685" y="2262616"/>
          <a:ext cx="116706" cy="402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256"/>
              </a:lnTo>
              <a:lnTo>
                <a:pt x="116706" y="4022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52BA60-221B-4B59-B913-30B5CC7CF9F7}">
      <dsp:nvSpPr>
        <dsp:cNvPr id="0" name=""/>
        <dsp:cNvSpPr/>
      </dsp:nvSpPr>
      <dsp:spPr>
        <a:xfrm>
          <a:off x="7400280" y="2262616"/>
          <a:ext cx="481405" cy="646488"/>
        </a:xfrm>
        <a:custGeom>
          <a:avLst/>
          <a:gdLst/>
          <a:ahLst/>
          <a:cxnLst/>
          <a:rect l="0" t="0" r="0" b="0"/>
          <a:pathLst>
            <a:path>
              <a:moveTo>
                <a:pt x="481405" y="0"/>
              </a:moveTo>
              <a:lnTo>
                <a:pt x="481405" y="646488"/>
              </a:lnTo>
              <a:lnTo>
                <a:pt x="0" y="6464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1CB73-E7B7-4F39-8C39-05DAFE3ADFF6}">
      <dsp:nvSpPr>
        <dsp:cNvPr id="0" name=""/>
        <dsp:cNvSpPr/>
      </dsp:nvSpPr>
      <dsp:spPr>
        <a:xfrm>
          <a:off x="5732086" y="422060"/>
          <a:ext cx="2822646" cy="1106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2036"/>
              </a:lnTo>
              <a:lnTo>
                <a:pt x="2822646" y="952036"/>
              </a:lnTo>
              <a:lnTo>
                <a:pt x="2822646" y="11062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26FE8-CB6C-4D88-820A-102E7E50339F}">
      <dsp:nvSpPr>
        <dsp:cNvPr id="0" name=""/>
        <dsp:cNvSpPr/>
      </dsp:nvSpPr>
      <dsp:spPr>
        <a:xfrm>
          <a:off x="5732086" y="422060"/>
          <a:ext cx="955722" cy="1106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2036"/>
              </a:lnTo>
              <a:lnTo>
                <a:pt x="955722" y="952036"/>
              </a:lnTo>
              <a:lnTo>
                <a:pt x="955722" y="11062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B5026-27C8-4B3F-9A7F-206D42E3C498}">
      <dsp:nvSpPr>
        <dsp:cNvPr id="0" name=""/>
        <dsp:cNvSpPr/>
      </dsp:nvSpPr>
      <dsp:spPr>
        <a:xfrm>
          <a:off x="4138998" y="2262616"/>
          <a:ext cx="170585" cy="318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654"/>
              </a:lnTo>
              <a:lnTo>
                <a:pt x="170585" y="31865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F18569-A6CD-49F1-89CD-99CF08EE599B}">
      <dsp:nvSpPr>
        <dsp:cNvPr id="0" name=""/>
        <dsp:cNvSpPr/>
      </dsp:nvSpPr>
      <dsp:spPr>
        <a:xfrm>
          <a:off x="4138998" y="2262616"/>
          <a:ext cx="149906" cy="8824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2419"/>
              </a:lnTo>
              <a:lnTo>
                <a:pt x="149906" y="8824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95794-0FFD-48A0-ABCA-0EEC12D8746F}">
      <dsp:nvSpPr>
        <dsp:cNvPr id="0" name=""/>
        <dsp:cNvSpPr/>
      </dsp:nvSpPr>
      <dsp:spPr>
        <a:xfrm>
          <a:off x="4765702" y="422060"/>
          <a:ext cx="966384" cy="1106242"/>
        </a:xfrm>
        <a:custGeom>
          <a:avLst/>
          <a:gdLst/>
          <a:ahLst/>
          <a:cxnLst/>
          <a:rect l="0" t="0" r="0" b="0"/>
          <a:pathLst>
            <a:path>
              <a:moveTo>
                <a:pt x="966384" y="0"/>
              </a:moveTo>
              <a:lnTo>
                <a:pt x="966384" y="952036"/>
              </a:lnTo>
              <a:lnTo>
                <a:pt x="0" y="952036"/>
              </a:lnTo>
              <a:lnTo>
                <a:pt x="0" y="11062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D67BB2-81DA-46AA-AEC4-D2C9B9409E78}">
      <dsp:nvSpPr>
        <dsp:cNvPr id="0" name=""/>
        <dsp:cNvSpPr/>
      </dsp:nvSpPr>
      <dsp:spPr>
        <a:xfrm>
          <a:off x="2969044" y="422060"/>
          <a:ext cx="2763042" cy="1106242"/>
        </a:xfrm>
        <a:custGeom>
          <a:avLst/>
          <a:gdLst/>
          <a:ahLst/>
          <a:cxnLst/>
          <a:rect l="0" t="0" r="0" b="0"/>
          <a:pathLst>
            <a:path>
              <a:moveTo>
                <a:pt x="2763042" y="0"/>
              </a:moveTo>
              <a:lnTo>
                <a:pt x="2763042" y="952036"/>
              </a:lnTo>
              <a:lnTo>
                <a:pt x="0" y="952036"/>
              </a:lnTo>
              <a:lnTo>
                <a:pt x="0" y="11062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1ED42-62FF-4BFB-B6B1-C8F62D68EE10}">
      <dsp:nvSpPr>
        <dsp:cNvPr id="0" name=""/>
        <dsp:cNvSpPr/>
      </dsp:nvSpPr>
      <dsp:spPr>
        <a:xfrm>
          <a:off x="482243" y="2262616"/>
          <a:ext cx="206382" cy="360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0286"/>
              </a:lnTo>
              <a:lnTo>
                <a:pt x="206382" y="3602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3C2BF9-7637-4A3D-BAEF-7465824B6A65}">
      <dsp:nvSpPr>
        <dsp:cNvPr id="0" name=""/>
        <dsp:cNvSpPr/>
      </dsp:nvSpPr>
      <dsp:spPr>
        <a:xfrm>
          <a:off x="1141509" y="422060"/>
          <a:ext cx="4590577" cy="1106242"/>
        </a:xfrm>
        <a:custGeom>
          <a:avLst/>
          <a:gdLst/>
          <a:ahLst/>
          <a:cxnLst/>
          <a:rect l="0" t="0" r="0" b="0"/>
          <a:pathLst>
            <a:path>
              <a:moveTo>
                <a:pt x="4590577" y="0"/>
              </a:moveTo>
              <a:lnTo>
                <a:pt x="4590577" y="952036"/>
              </a:lnTo>
              <a:lnTo>
                <a:pt x="0" y="952036"/>
              </a:lnTo>
              <a:lnTo>
                <a:pt x="0" y="11062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422B0-3704-406F-8C26-19AC8C1FCE79}">
      <dsp:nvSpPr>
        <dsp:cNvPr id="0" name=""/>
        <dsp:cNvSpPr/>
      </dsp:nvSpPr>
      <dsp:spPr>
        <a:xfrm>
          <a:off x="4997774" y="0"/>
          <a:ext cx="1468625" cy="422060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Directeur de l’EIVP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tx1"/>
              </a:solidFill>
            </a:rPr>
            <a:t>Franck Jung</a:t>
          </a:r>
        </a:p>
      </dsp:txBody>
      <dsp:txXfrm>
        <a:off x="4997774" y="0"/>
        <a:ext cx="1468625" cy="422060"/>
      </dsp:txXfrm>
    </dsp:sp>
    <dsp:sp modelId="{FBA0E754-60C8-49F0-9836-B729301A5DDC}">
      <dsp:nvSpPr>
        <dsp:cNvPr id="0" name=""/>
        <dsp:cNvSpPr/>
      </dsp:nvSpPr>
      <dsp:spPr>
        <a:xfrm>
          <a:off x="317426" y="1528303"/>
          <a:ext cx="1648164" cy="734312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Direction du développement et des relations internationales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Directrice : </a:t>
          </a:r>
          <a:r>
            <a:rPr lang="fr-FR" sz="900" kern="1200" dirty="0">
              <a:solidFill>
                <a:schemeClr val="tx1"/>
              </a:solidFill>
            </a:rPr>
            <a:t>Amina Béji-</a:t>
          </a:r>
          <a:r>
            <a:rPr lang="fr-FR" sz="900" kern="1200" dirty="0" err="1">
              <a:solidFill>
                <a:schemeClr val="tx1"/>
              </a:solidFill>
            </a:rPr>
            <a:t>Bécheur</a:t>
          </a:r>
          <a:endParaRPr lang="fr-FR" sz="900" kern="1200" dirty="0">
            <a:solidFill>
              <a:schemeClr val="tx1"/>
            </a:solidFill>
          </a:endParaRPr>
        </a:p>
      </dsp:txBody>
      <dsp:txXfrm>
        <a:off x="317426" y="1528303"/>
        <a:ext cx="1648164" cy="734312"/>
      </dsp:txXfrm>
    </dsp:sp>
    <dsp:sp modelId="{5CD6EC92-1D10-4F78-88F0-92E36A50308B}">
      <dsp:nvSpPr>
        <dsp:cNvPr id="0" name=""/>
        <dsp:cNvSpPr/>
      </dsp:nvSpPr>
      <dsp:spPr>
        <a:xfrm>
          <a:off x="688625" y="2413098"/>
          <a:ext cx="1288483" cy="41960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Mobilités internationales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Anne Lebas-Signora</a:t>
          </a:r>
        </a:p>
      </dsp:txBody>
      <dsp:txXfrm>
        <a:off x="688625" y="2413098"/>
        <a:ext cx="1288483" cy="419608"/>
      </dsp:txXfrm>
    </dsp:sp>
    <dsp:sp modelId="{29120590-030A-4927-8AF8-5304D551000E}">
      <dsp:nvSpPr>
        <dsp:cNvPr id="0" name=""/>
        <dsp:cNvSpPr/>
      </dsp:nvSpPr>
      <dsp:spPr>
        <a:xfrm>
          <a:off x="2234731" y="1528303"/>
          <a:ext cx="1468625" cy="734312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Service de la formation continue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Responsable du service :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Sadia Mameri</a:t>
          </a:r>
        </a:p>
      </dsp:txBody>
      <dsp:txXfrm>
        <a:off x="2234731" y="1528303"/>
        <a:ext cx="1468625" cy="734312"/>
      </dsp:txXfrm>
    </dsp:sp>
    <dsp:sp modelId="{3260F917-BE0E-4C4B-A3D7-D232EA74CA6E}">
      <dsp:nvSpPr>
        <dsp:cNvPr id="0" name=""/>
        <dsp:cNvSpPr/>
      </dsp:nvSpPr>
      <dsp:spPr>
        <a:xfrm>
          <a:off x="3982322" y="1528303"/>
          <a:ext cx="1566758" cy="734312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Direction de l’enseignement et de la recherche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>
              <a:solidFill>
                <a:schemeClr val="tx1"/>
              </a:solidFill>
            </a:rPr>
            <a:t>Directeur </a:t>
          </a:r>
          <a:r>
            <a:rPr lang="fr-FR" sz="900" kern="1200" dirty="0">
              <a:solidFill>
                <a:schemeClr val="tx1"/>
              </a:solidFill>
            </a:rPr>
            <a:t>: N...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>
              <a:solidFill>
                <a:schemeClr val="tx1"/>
              </a:solidFill>
            </a:rPr>
            <a:t>Adjoint : Emmanuel Chastel</a:t>
          </a:r>
        </a:p>
      </dsp:txBody>
      <dsp:txXfrm>
        <a:off x="3982322" y="1528303"/>
        <a:ext cx="1566758" cy="734312"/>
      </dsp:txXfrm>
    </dsp:sp>
    <dsp:sp modelId="{423002C4-E3D6-4CA8-84BA-543E81B12EA5}">
      <dsp:nvSpPr>
        <dsp:cNvPr id="0" name=""/>
        <dsp:cNvSpPr/>
      </dsp:nvSpPr>
      <dsp:spPr>
        <a:xfrm>
          <a:off x="4288905" y="2872323"/>
          <a:ext cx="1286398" cy="545425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Scolarité et vie étudiante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Responsable :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Antoine Monpert</a:t>
          </a:r>
        </a:p>
      </dsp:txBody>
      <dsp:txXfrm>
        <a:off x="4288905" y="2872323"/>
        <a:ext cx="1286398" cy="545425"/>
      </dsp:txXfrm>
    </dsp:sp>
    <dsp:sp modelId="{24D0443C-8A15-4426-B226-8AF112FFA8E0}">
      <dsp:nvSpPr>
        <dsp:cNvPr id="0" name=""/>
        <dsp:cNvSpPr/>
      </dsp:nvSpPr>
      <dsp:spPr>
        <a:xfrm>
          <a:off x="4309583" y="2412562"/>
          <a:ext cx="1228813" cy="337416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Ingénierie pédagogique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Élisa Papon</a:t>
          </a:r>
        </a:p>
      </dsp:txBody>
      <dsp:txXfrm>
        <a:off x="4309583" y="2412562"/>
        <a:ext cx="1228813" cy="337416"/>
      </dsp:txXfrm>
    </dsp:sp>
    <dsp:sp modelId="{7F7A767A-007E-4C82-8ED9-314D97CC7819}">
      <dsp:nvSpPr>
        <dsp:cNvPr id="0" name=""/>
        <dsp:cNvSpPr/>
      </dsp:nvSpPr>
      <dsp:spPr>
        <a:xfrm>
          <a:off x="5953496" y="1528303"/>
          <a:ext cx="1468625" cy="734312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Directeur délégué aux formations universitaires :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>
              <a:solidFill>
                <a:schemeClr val="tx1"/>
              </a:solidFill>
            </a:rPr>
            <a:t>Bruno Barroca</a:t>
          </a:r>
        </a:p>
      </dsp:txBody>
      <dsp:txXfrm>
        <a:off x="5953496" y="1528303"/>
        <a:ext cx="1468625" cy="734312"/>
      </dsp:txXfrm>
    </dsp:sp>
    <dsp:sp modelId="{8FEDD931-5FDC-4038-8B63-89FCA41B8BAA}">
      <dsp:nvSpPr>
        <dsp:cNvPr id="0" name=""/>
        <dsp:cNvSpPr/>
      </dsp:nvSpPr>
      <dsp:spPr>
        <a:xfrm>
          <a:off x="7713424" y="1528303"/>
          <a:ext cx="1682618" cy="734312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Secrétariat général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Secrétaire générale : Laurence Berry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Adjoint : Gildas Rivière</a:t>
          </a:r>
        </a:p>
      </dsp:txBody>
      <dsp:txXfrm>
        <a:off x="7713424" y="1528303"/>
        <a:ext cx="1682618" cy="734312"/>
      </dsp:txXfrm>
    </dsp:sp>
    <dsp:sp modelId="{A1CD36F1-F794-454F-B674-C9DBBFC005C3}">
      <dsp:nvSpPr>
        <dsp:cNvPr id="0" name=""/>
        <dsp:cNvSpPr/>
      </dsp:nvSpPr>
      <dsp:spPr>
        <a:xfrm>
          <a:off x="5928262" y="2547536"/>
          <a:ext cx="1472017" cy="723136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Équipe administrative des formations universitaires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Responsable administrative : Stéphanie Salnel</a:t>
          </a:r>
        </a:p>
      </dsp:txBody>
      <dsp:txXfrm>
        <a:off x="5928262" y="2547536"/>
        <a:ext cx="1472017" cy="723136"/>
      </dsp:txXfrm>
    </dsp:sp>
    <dsp:sp modelId="{0375C2CB-5D7B-446F-B935-E98E937B8545}">
      <dsp:nvSpPr>
        <dsp:cNvPr id="0" name=""/>
        <dsp:cNvSpPr/>
      </dsp:nvSpPr>
      <dsp:spPr>
        <a:xfrm>
          <a:off x="7998392" y="2389688"/>
          <a:ext cx="1394812" cy="55036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Centre de documentation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Responsable </a:t>
          </a:r>
          <a:r>
            <a:rPr lang="fr-FR" sz="900" kern="1200"/>
            <a:t>: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Aurélie </a:t>
          </a:r>
          <a:r>
            <a:rPr lang="fr-FR" sz="900" kern="1200" dirty="0"/>
            <a:t>Signoles</a:t>
          </a:r>
        </a:p>
      </dsp:txBody>
      <dsp:txXfrm>
        <a:off x="7998392" y="2389688"/>
        <a:ext cx="1394812" cy="550367"/>
      </dsp:txXfrm>
    </dsp:sp>
    <dsp:sp modelId="{D2613363-E5F0-464B-A084-A19DC14EE59B}">
      <dsp:nvSpPr>
        <dsp:cNvPr id="0" name=""/>
        <dsp:cNvSpPr/>
      </dsp:nvSpPr>
      <dsp:spPr>
        <a:xfrm>
          <a:off x="8010670" y="3249818"/>
          <a:ext cx="1419191" cy="734569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Services administratifs :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Budget, achats, ressources humaines</a:t>
          </a:r>
        </a:p>
      </dsp:txBody>
      <dsp:txXfrm>
        <a:off x="8010670" y="3249818"/>
        <a:ext cx="1419191" cy="734569"/>
      </dsp:txXfrm>
    </dsp:sp>
    <dsp:sp modelId="{7ADBC833-B5D5-4F86-A796-CD005AA2D903}">
      <dsp:nvSpPr>
        <dsp:cNvPr id="0" name=""/>
        <dsp:cNvSpPr/>
      </dsp:nvSpPr>
      <dsp:spPr>
        <a:xfrm>
          <a:off x="9833427" y="2812932"/>
          <a:ext cx="1489846" cy="730406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Services techniques :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Bâtiment : Frédéric Angbezoua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Sécurité : Hocine Bourgua</a:t>
          </a:r>
        </a:p>
      </dsp:txBody>
      <dsp:txXfrm>
        <a:off x="9833427" y="2812932"/>
        <a:ext cx="1489846" cy="730406"/>
      </dsp:txXfrm>
    </dsp:sp>
    <dsp:sp modelId="{5E6220CA-873F-49CB-A983-CA942A3C4C3C}">
      <dsp:nvSpPr>
        <dsp:cNvPr id="0" name=""/>
        <dsp:cNvSpPr/>
      </dsp:nvSpPr>
      <dsp:spPr>
        <a:xfrm>
          <a:off x="9854648" y="1518485"/>
          <a:ext cx="1468625" cy="734312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Direction </a:t>
          </a:r>
          <a:r>
            <a:rPr lang="fr-FR" sz="900" kern="1200"/>
            <a:t>des systèmes </a:t>
          </a:r>
          <a:r>
            <a:rPr lang="fr-FR" sz="900" kern="1200" dirty="0"/>
            <a:t>d’information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Directeur : Guillaume Urban</a:t>
          </a:r>
        </a:p>
      </dsp:txBody>
      <dsp:txXfrm>
        <a:off x="9854648" y="1518485"/>
        <a:ext cx="1468625" cy="734312"/>
      </dsp:txXfrm>
    </dsp:sp>
    <dsp:sp modelId="{C5477A55-31F9-4485-878A-7B3D32A15B2E}">
      <dsp:nvSpPr>
        <dsp:cNvPr id="0" name=""/>
        <dsp:cNvSpPr/>
      </dsp:nvSpPr>
      <dsp:spPr>
        <a:xfrm>
          <a:off x="3563456" y="584774"/>
          <a:ext cx="1932329" cy="401984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Communication : Rémy Piroux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Relations entreprises : Nathalie Baudson</a:t>
          </a:r>
        </a:p>
      </dsp:txBody>
      <dsp:txXfrm>
        <a:off x="3563456" y="584774"/>
        <a:ext cx="1932329" cy="4019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C4E2EA-5DC9-4A5A-BA22-4C85DB3A3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5CE7D7-50C5-4594-9C21-D2CA4B334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ABA9F6-7A40-4824-B09A-559FCABD1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311D-7F85-4729-8CF7-1996B4CA7513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C2CFD4-9ADD-4907-9B37-24A59ED0F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9B025D-C4FF-446C-AA50-4C6FFFC8E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86F2-4542-45C0-98DF-16DDF56CB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31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7835EA-CC3E-4D0F-BC67-A4F832385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89DB386-99FA-49E3-A6EA-5BC58B5370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FE3799-4449-4DAC-8FE4-6DF329643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311D-7F85-4729-8CF7-1996B4CA7513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A73719-F3D3-4C6D-AC4A-BBB8E2BDF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00551A-2AE4-41A4-8300-2406E8FB2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86F2-4542-45C0-98DF-16DDF56CB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9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287505B-7B0E-4633-82DB-AD651DA52A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CC35B7-87E5-4D28-8911-BEA28D39F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82C86F-44BB-48BD-9E19-67862B642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311D-7F85-4729-8CF7-1996B4CA7513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71A730-B40B-4E6F-A54A-2865B41F5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474711-C9F0-480D-828C-3FF1FBF91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86F2-4542-45C0-98DF-16DDF56CB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61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DF2252-89B2-4D03-8E5E-71F5475B3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25D4C4-F6C7-400A-A0DF-2E7AC0B10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5A28CC-5669-4E54-B489-449177C0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311D-7F85-4729-8CF7-1996B4CA7513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630DF9-F562-4FC8-A9AE-3AF6C341E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4B0D91-62CE-4F86-94EF-483DF6D4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86F2-4542-45C0-98DF-16DDF56CB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94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59117B-74AE-4F0F-AAFF-3A85940CC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5035FB-DC08-461F-9BF6-BB36ED939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674A89-868F-44F0-8250-51F7AB095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311D-7F85-4729-8CF7-1996B4CA7513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1D6EDC-05E4-47C7-89B3-682417F35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0FE36B-3121-4EE8-87AC-2FBA749C2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86F2-4542-45C0-98DF-16DDF56CB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1E036F-A9FF-4DB1-BFBA-33407A983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A9AF32-2FDF-4B8E-AF3E-E20926B88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CFF3BA4-34D2-42AB-8915-96B1CA00B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06D3145-3052-446F-A69B-708D9670A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311D-7F85-4729-8CF7-1996B4CA7513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342CF22-014F-4EB5-A097-CBBADAB33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5DBF26-116B-4E26-AA84-28C5566F7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86F2-4542-45C0-98DF-16DDF56CB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25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E056B6-44E0-4716-A526-9D6D5F545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3B14B4-CC59-4809-8290-1E58463D8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117138-7A06-48BD-A03F-DE535202C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1FECAF3-DFD2-4B1D-94AA-475DE02EA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4B22CE4-611F-4010-A94B-7B9A39E43B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E2779B1-4876-409C-9D0A-39F71DF15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311D-7F85-4729-8CF7-1996B4CA7513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AA31619-E638-4D9E-A5E6-AA9015CAC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3851CC7-073C-4582-9ABF-4B523A05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86F2-4542-45C0-98DF-16DDF56CB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39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D4E3CF-3FA1-4F13-A997-D2FA776BC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5E4386-E140-4A1D-A9D4-D69598A83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311D-7F85-4729-8CF7-1996B4CA7513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0FEB877-8CE6-469A-8811-BD8AFF9A2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E89E62-4F1C-41A1-8F34-129D0DD8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86F2-4542-45C0-98DF-16DDF56CB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96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A947261-3603-47EB-AC15-D29C22C2E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311D-7F85-4729-8CF7-1996B4CA7513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890AA50-9F81-495A-9501-5F1F99E8A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C5515F-ABEF-4998-B12D-8F405A697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86F2-4542-45C0-98DF-16DDF56CB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59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430794-7C81-40C8-945D-62C0DBA6A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9340CD-198E-4E5B-90E3-2B0A3ED02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D4C80A-7604-48E0-9EA0-34FC2068F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1F397E-F9CC-4695-B7CB-DF4A88FD7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311D-7F85-4729-8CF7-1996B4CA7513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C47956-76F2-4168-8367-860FA5F85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AC5C73-0F7B-496C-805C-7C8F73605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86F2-4542-45C0-98DF-16DDF56CB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69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3261F0-CD82-4DA3-8048-718E75842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E398EB3-3883-449A-B903-444C22ADA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4C55EF9-A714-4DEC-AE10-0EED5D7A4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54C02C-CAB0-4B4D-8A25-2FD6774E7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311D-7F85-4729-8CF7-1996B4CA7513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4A2B08-3F71-4465-AFBC-41E55947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4FEEAE-E85B-4297-B4A3-B9B6423B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D86F2-4542-45C0-98DF-16DDF56CB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25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251EFF8-E9CA-4E63-B0CD-18AA45522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79D0AD-1336-4355-A29F-06702C6EE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BE0D83-1D02-4539-92BF-A5A49E969D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9311D-7F85-4729-8CF7-1996B4CA7513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03675C-7169-4FF5-9DE0-F47C296F39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DD725D-945A-41B3-BD1B-41FB1280B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D86F2-4542-45C0-98DF-16DDF56CB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79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DF439E6-B26C-47A8-A10C-8A0692281544}"/>
              </a:ext>
            </a:extLst>
          </p:cNvPr>
          <p:cNvGrpSpPr/>
          <p:nvPr/>
        </p:nvGrpSpPr>
        <p:grpSpPr>
          <a:xfrm>
            <a:off x="345813" y="371212"/>
            <a:ext cx="11323274" cy="6486787"/>
            <a:chOff x="345813" y="371212"/>
            <a:chExt cx="11323274" cy="6486787"/>
          </a:xfrm>
        </p:grpSpPr>
        <p:graphicFrame>
          <p:nvGraphicFramePr>
            <p:cNvPr id="4" name="Diagramme 3">
              <a:extLst>
                <a:ext uri="{FF2B5EF4-FFF2-40B4-BE49-F238E27FC236}">
                  <a16:creationId xmlns:a16="http://schemas.microsoft.com/office/drawing/2014/main" id="{ADD57D92-D7E2-4BC0-AD5F-1BE24525E52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96252594"/>
                </p:ext>
              </p:extLst>
            </p:nvPr>
          </p:nvGraphicFramePr>
          <p:xfrm>
            <a:off x="345813" y="371212"/>
            <a:ext cx="11323274" cy="648678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7F0EEA9F-6D16-40A4-93E3-0B7928782B02}"/>
                </a:ext>
              </a:extLst>
            </p:cNvPr>
            <p:cNvGrpSpPr/>
            <p:nvPr/>
          </p:nvGrpSpPr>
          <p:grpSpPr>
            <a:xfrm>
              <a:off x="4528017" y="4177718"/>
              <a:ext cx="3196206" cy="2484223"/>
              <a:chOff x="3374741" y="4500086"/>
              <a:chExt cx="5719667" cy="1995512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1B1462B-8F3A-43B0-BD67-6829C0E02244}"/>
                  </a:ext>
                </a:extLst>
              </p:cNvPr>
              <p:cNvSpPr/>
              <p:nvPr/>
            </p:nvSpPr>
            <p:spPr>
              <a:xfrm>
                <a:off x="3374741" y="4500086"/>
                <a:ext cx="5719667" cy="28595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900" b="1" dirty="0"/>
                  <a:t>Corps professoral</a:t>
                </a: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E59D082-6379-455A-B6DE-4425CE9512B6}"/>
                  </a:ext>
                </a:extLst>
              </p:cNvPr>
              <p:cNvSpPr/>
              <p:nvPr/>
            </p:nvSpPr>
            <p:spPr>
              <a:xfrm>
                <a:off x="3374741" y="4786035"/>
                <a:ext cx="2901946" cy="170956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fr-FR" sz="800" dirty="0">
                  <a:solidFill>
                    <a:schemeClr val="accent6"/>
                  </a:solidFill>
                </a:endParaRP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Asma Achnib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Roberto d’</a:t>
                </a:r>
                <a:r>
                  <a:rPr lang="fr-FR" sz="900" dirty="0" err="1">
                    <a:solidFill>
                      <a:schemeClr val="tx1"/>
                    </a:solidFill>
                  </a:rPr>
                  <a:t>Arienzo</a:t>
                </a:r>
                <a:endParaRPr lang="fr-FR" sz="900" dirty="0">
                  <a:solidFill>
                    <a:schemeClr val="tx1"/>
                  </a:solidFill>
                </a:endParaRP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Vincent Becue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Mohamed Chachoua</a:t>
                </a:r>
              </a:p>
              <a:p>
                <a:r>
                  <a:rPr lang="fr-FR" sz="900" dirty="0" err="1">
                    <a:solidFill>
                      <a:schemeClr val="tx1"/>
                    </a:solidFill>
                  </a:rPr>
                  <a:t>Sahar</a:t>
                </a:r>
                <a:r>
                  <a:rPr lang="fr-FR" sz="900" dirty="0">
                    <a:solidFill>
                      <a:schemeClr val="tx1"/>
                    </a:solidFill>
                  </a:rPr>
                  <a:t> Dridi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Laurent Ducourtieux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Rita Der Sarkissian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Hajar El Karmouni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Florence Jacquinod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Bachir Kerroumi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Hypatia Nassopoulos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Pedro Serrano Gomes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Hero Suarez Ruiz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Le-Hung Tran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Marc Vuillet</a:t>
                </a:r>
              </a:p>
              <a:p>
                <a:endParaRPr lang="fr-FR" sz="800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13FE86E-0AF9-4D6F-97CD-DA23DB14573F}"/>
                  </a:ext>
                </a:extLst>
              </p:cNvPr>
              <p:cNvSpPr/>
              <p:nvPr/>
            </p:nvSpPr>
            <p:spPr>
              <a:xfrm>
                <a:off x="6276687" y="4786035"/>
                <a:ext cx="2817721" cy="170956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fr-FR" sz="900" dirty="0">
                    <a:solidFill>
                      <a:schemeClr val="tx1"/>
                    </a:solidFill>
                  </a:rPr>
                  <a:t>Bruno Barroca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Agnès </a:t>
                </a:r>
                <a:r>
                  <a:rPr lang="fr-FR" sz="900" dirty="0" err="1">
                    <a:solidFill>
                      <a:schemeClr val="tx1"/>
                    </a:solidFill>
                  </a:rPr>
                  <a:t>Bastin</a:t>
                </a:r>
                <a:endParaRPr lang="fr-FR" sz="900" dirty="0">
                  <a:solidFill>
                    <a:schemeClr val="tx1"/>
                  </a:solidFill>
                </a:endParaRP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Hélène Béraud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Jennifer </a:t>
                </a:r>
                <a:r>
                  <a:rPr lang="fr-FR" sz="900" dirty="0" err="1">
                    <a:solidFill>
                      <a:schemeClr val="tx1"/>
                    </a:solidFill>
                  </a:rPr>
                  <a:t>Buyck</a:t>
                </a:r>
                <a:endParaRPr lang="fr-FR" sz="900" dirty="0">
                  <a:solidFill>
                    <a:schemeClr val="tx1"/>
                  </a:solidFill>
                </a:endParaRP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Youssef Diab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Lila </a:t>
                </a:r>
                <a:r>
                  <a:rPr lang="fr-FR" sz="900" dirty="0" err="1">
                    <a:solidFill>
                      <a:schemeClr val="tx1"/>
                    </a:solidFill>
                  </a:rPr>
                  <a:t>Dahbia</a:t>
                </a:r>
                <a:r>
                  <a:rPr lang="fr-FR" sz="900">
                    <a:solidFill>
                      <a:schemeClr val="tx1"/>
                    </a:solidFill>
                  </a:rPr>
                  <a:t> Douar</a:t>
                </a:r>
                <a:endParaRPr lang="fr-FR" sz="900" dirty="0">
                  <a:solidFill>
                    <a:schemeClr val="tx1"/>
                  </a:solidFill>
                </a:endParaRP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Flavie Ferchaud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Katia Laffréchine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Denis Morand</a:t>
                </a:r>
              </a:p>
              <a:p>
                <a:r>
                  <a:rPr lang="fr-FR" sz="900" dirty="0" err="1">
                    <a:solidFill>
                      <a:schemeClr val="tx1"/>
                    </a:solidFill>
                  </a:rPr>
                  <a:t>Serhat</a:t>
                </a:r>
                <a:r>
                  <a:rPr lang="fr-FR" sz="900" dirty="0">
                    <a:solidFill>
                      <a:schemeClr val="tx1"/>
                    </a:solidFill>
                  </a:rPr>
                  <a:t> </a:t>
                </a:r>
                <a:r>
                  <a:rPr lang="fr-FR" sz="900" dirty="0" err="1">
                    <a:solidFill>
                      <a:schemeClr val="tx1"/>
                    </a:solidFill>
                  </a:rPr>
                  <a:t>Ozhan</a:t>
                </a:r>
                <a:endParaRPr lang="fr-FR" sz="900" dirty="0">
                  <a:solidFill>
                    <a:schemeClr val="tx1"/>
                  </a:solidFill>
                </a:endParaRP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Margot Pellegrino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Julie Rousset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Angela Ruggiero</a:t>
                </a: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Nicolas </a:t>
                </a:r>
                <a:r>
                  <a:rPr lang="fr-FR" sz="900" dirty="0" err="1">
                    <a:solidFill>
                      <a:schemeClr val="tx1"/>
                    </a:solidFill>
                  </a:rPr>
                  <a:t>Saouas</a:t>
                </a:r>
                <a:endParaRPr lang="fr-FR" sz="900" dirty="0">
                  <a:solidFill>
                    <a:schemeClr val="tx1"/>
                  </a:solidFill>
                </a:endParaRPr>
              </a:p>
              <a:p>
                <a:r>
                  <a:rPr lang="fr-FR" sz="900" dirty="0">
                    <a:solidFill>
                      <a:schemeClr val="tx1"/>
                    </a:solidFill>
                  </a:rPr>
                  <a:t>Bruno </a:t>
                </a:r>
                <a:r>
                  <a:rPr lang="fr-FR" sz="900" dirty="0" err="1">
                    <a:solidFill>
                      <a:schemeClr val="tx1"/>
                    </a:solidFill>
                  </a:rPr>
                  <a:t>Yvin</a:t>
                </a:r>
                <a:endParaRPr lang="fr-FR" sz="9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6F0BE5B8-67DC-4A76-81E4-AE5568ADE490}"/>
                </a:ext>
              </a:extLst>
            </p:cNvPr>
            <p:cNvGrpSpPr/>
            <p:nvPr/>
          </p:nvGrpSpPr>
          <p:grpSpPr>
            <a:xfrm>
              <a:off x="421055" y="4906352"/>
              <a:ext cx="3893509" cy="687481"/>
              <a:chOff x="6897356" y="5983000"/>
              <a:chExt cx="3893509" cy="687481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2408066-09B0-4569-90F2-B1F41D5DDBB5}"/>
                  </a:ext>
                </a:extLst>
              </p:cNvPr>
              <p:cNvSpPr/>
              <p:nvPr/>
            </p:nvSpPr>
            <p:spPr>
              <a:xfrm>
                <a:off x="6897356" y="5983000"/>
                <a:ext cx="2684834" cy="6874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E34637E-B8FC-49AD-B108-2EE266346A79}"/>
                  </a:ext>
                </a:extLst>
              </p:cNvPr>
              <p:cNvSpPr/>
              <p:nvPr/>
            </p:nvSpPr>
            <p:spPr>
              <a:xfrm>
                <a:off x="7045436" y="6095762"/>
                <a:ext cx="389106" cy="15564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2131D60-92E4-45DC-B29B-EE8EDABE7265}"/>
                  </a:ext>
                </a:extLst>
              </p:cNvPr>
              <p:cNvSpPr/>
              <p:nvPr/>
            </p:nvSpPr>
            <p:spPr>
              <a:xfrm>
                <a:off x="7033967" y="6352275"/>
                <a:ext cx="389106" cy="15564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F1E46E34-D65A-49DE-A6E2-5CB3D254CA6C}"/>
                  </a:ext>
                </a:extLst>
              </p:cNvPr>
              <p:cNvSpPr txBox="1"/>
              <p:nvPr/>
            </p:nvSpPr>
            <p:spPr>
              <a:xfrm>
                <a:off x="7582622" y="6067010"/>
                <a:ext cx="315433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800" dirty="0"/>
                  <a:t>Etablissement - composante</a:t>
                </a:r>
              </a:p>
            </p:txBody>
          </p:sp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EF5D57A2-5788-414F-B194-DA63FA2B10C9}"/>
                  </a:ext>
                </a:extLst>
              </p:cNvPr>
              <p:cNvSpPr txBox="1"/>
              <p:nvPr/>
            </p:nvSpPr>
            <p:spPr>
              <a:xfrm>
                <a:off x="7636526" y="6355353"/>
                <a:ext cx="315433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800" dirty="0"/>
                  <a:t>Formations universitaires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863307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203</Words>
  <Application>Microsoft Office PowerPoint</Application>
  <PresentationFormat>Grand écran</PresentationFormat>
  <Paragraphs>70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 Berry</dc:creator>
  <cp:lastModifiedBy>Laurence Berry</cp:lastModifiedBy>
  <cp:revision>35</cp:revision>
  <dcterms:created xsi:type="dcterms:W3CDTF">2023-06-14T16:41:33Z</dcterms:created>
  <dcterms:modified xsi:type="dcterms:W3CDTF">2025-09-10T09:52:14Z</dcterms:modified>
</cp:coreProperties>
</file>